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53" r:id="rId4"/>
  </p:sldMasterIdLst>
  <p:notesMasterIdLst>
    <p:notesMasterId r:id="rId17"/>
  </p:notesMasterIdLst>
  <p:sldIdLst>
    <p:sldId id="260" r:id="rId5"/>
    <p:sldId id="257" r:id="rId6"/>
    <p:sldId id="278" r:id="rId7"/>
    <p:sldId id="264" r:id="rId8"/>
    <p:sldId id="272" r:id="rId9"/>
    <p:sldId id="265" r:id="rId10"/>
    <p:sldId id="273" r:id="rId11"/>
    <p:sldId id="276" r:id="rId12"/>
    <p:sldId id="275" r:id="rId13"/>
    <p:sldId id="279" r:id="rId14"/>
    <p:sldId id="277" r:id="rId15"/>
    <p:sldId id="262" r:id="rId16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B205C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B205C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B205C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B205C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B205C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B205C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B205C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B205C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B205C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0AA4"/>
    <a:srgbClr val="FFFFFF"/>
    <a:srgbClr val="F8F8F8"/>
    <a:srgbClr val="FFCCFF"/>
    <a:srgbClr val="FFFF99"/>
    <a:srgbClr val="2B205C"/>
    <a:srgbClr val="F36C23"/>
    <a:srgbClr val="1D1160"/>
    <a:srgbClr val="B5121B"/>
    <a:srgbClr val="870F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70EE1E-36C6-4627-A1E8-F2CCF02EE978}" v="878" dt="2023-03-02T16:02:13.406"/>
    <p1510:client id="{F414DC67-2468-7486-E166-CBB47AFAAF5C}" v="1" dt="2023-03-02T15:52:25.263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2B205C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6E9"/>
          </a:solidFill>
        </a:fill>
      </a:tcStyle>
    </a:wholeTbl>
    <a:band2H>
      <a:tcTxStyle/>
      <a:tcStyle>
        <a:tcBdr/>
        <a:fill>
          <a:solidFill>
            <a:srgbClr val="E6ECF4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2B205C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CECE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2B205C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8E8"/>
          </a:solidFill>
        </a:fill>
      </a:tcStyle>
    </a:wholeTbl>
    <a:band2H>
      <a:tcTxStyle/>
      <a:tcStyle>
        <a:tcBdr/>
        <a:fill>
          <a:solidFill>
            <a:srgbClr val="E7ECF4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2B20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2B20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B205C"/>
              </a:solidFill>
              <a:prstDash val="solid"/>
              <a:round/>
            </a:ln>
          </a:top>
          <a:bottom>
            <a:ln w="25400" cap="flat">
              <a:solidFill>
                <a:srgbClr val="2B205C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B205C"/>
              </a:solidFill>
              <a:prstDash val="solid"/>
              <a:round/>
            </a:ln>
          </a:top>
          <a:bottom>
            <a:ln w="25400" cap="flat">
              <a:solidFill>
                <a:srgbClr val="2B205C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2B205C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BD1"/>
          </a:solidFill>
        </a:fill>
      </a:tcStyle>
    </a:wholeTbl>
    <a:band2H>
      <a:tcTxStyle/>
      <a:tcStyle>
        <a:tcBdr/>
        <a:fill>
          <a:solidFill>
            <a:srgbClr val="E7E7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B205C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B205C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B205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2B205C"/>
      </a:tcTxStyle>
      <a:tcStyle>
        <a:tcBdr>
          <a:left>
            <a:ln w="12700" cap="flat">
              <a:solidFill>
                <a:srgbClr val="2B205C"/>
              </a:solidFill>
              <a:prstDash val="solid"/>
              <a:round/>
            </a:ln>
          </a:left>
          <a:right>
            <a:ln w="12700" cap="flat">
              <a:solidFill>
                <a:srgbClr val="2B205C"/>
              </a:solidFill>
              <a:prstDash val="solid"/>
              <a:round/>
            </a:ln>
          </a:right>
          <a:top>
            <a:ln w="12700" cap="flat">
              <a:solidFill>
                <a:srgbClr val="2B205C"/>
              </a:solidFill>
              <a:prstDash val="solid"/>
              <a:round/>
            </a:ln>
          </a:top>
          <a:bottom>
            <a:ln w="12700" cap="flat">
              <a:solidFill>
                <a:srgbClr val="2B205C"/>
              </a:solidFill>
              <a:prstDash val="solid"/>
              <a:round/>
            </a:ln>
          </a:bottom>
          <a:insideH>
            <a:ln w="12700" cap="flat">
              <a:solidFill>
                <a:srgbClr val="2B205C"/>
              </a:solidFill>
              <a:prstDash val="solid"/>
              <a:round/>
            </a:ln>
          </a:insideH>
          <a:insideV>
            <a:ln w="12700" cap="flat">
              <a:solidFill>
                <a:srgbClr val="2B205C"/>
              </a:solidFill>
              <a:prstDash val="solid"/>
              <a:round/>
            </a:ln>
          </a:insideV>
        </a:tcBdr>
        <a:fill>
          <a:solidFill>
            <a:srgbClr val="2B205C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2B205C"/>
      </a:tcTxStyle>
      <a:tcStyle>
        <a:tcBdr>
          <a:left>
            <a:ln w="12700" cap="flat">
              <a:solidFill>
                <a:srgbClr val="2B205C"/>
              </a:solidFill>
              <a:prstDash val="solid"/>
              <a:round/>
            </a:ln>
          </a:left>
          <a:right>
            <a:ln w="12700" cap="flat">
              <a:solidFill>
                <a:srgbClr val="2B205C"/>
              </a:solidFill>
              <a:prstDash val="solid"/>
              <a:round/>
            </a:ln>
          </a:right>
          <a:top>
            <a:ln w="12700" cap="flat">
              <a:solidFill>
                <a:srgbClr val="2B205C"/>
              </a:solidFill>
              <a:prstDash val="solid"/>
              <a:round/>
            </a:ln>
          </a:top>
          <a:bottom>
            <a:ln w="12700" cap="flat">
              <a:solidFill>
                <a:srgbClr val="2B205C"/>
              </a:solidFill>
              <a:prstDash val="solid"/>
              <a:round/>
            </a:ln>
          </a:bottom>
          <a:insideH>
            <a:ln w="12700" cap="flat">
              <a:solidFill>
                <a:srgbClr val="2B205C"/>
              </a:solidFill>
              <a:prstDash val="solid"/>
              <a:round/>
            </a:ln>
          </a:insideH>
          <a:insideV>
            <a:ln w="12700" cap="flat">
              <a:solidFill>
                <a:srgbClr val="2B205C"/>
              </a:solidFill>
              <a:prstDash val="solid"/>
              <a:round/>
            </a:ln>
          </a:insideV>
        </a:tcBdr>
        <a:fill>
          <a:solidFill>
            <a:srgbClr val="2B205C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2B205C"/>
      </a:tcTxStyle>
      <a:tcStyle>
        <a:tcBdr>
          <a:left>
            <a:ln w="12700" cap="flat">
              <a:solidFill>
                <a:srgbClr val="2B205C"/>
              </a:solidFill>
              <a:prstDash val="solid"/>
              <a:round/>
            </a:ln>
          </a:left>
          <a:right>
            <a:ln w="12700" cap="flat">
              <a:solidFill>
                <a:srgbClr val="2B205C"/>
              </a:solidFill>
              <a:prstDash val="solid"/>
              <a:round/>
            </a:ln>
          </a:right>
          <a:top>
            <a:ln w="50800" cap="flat">
              <a:solidFill>
                <a:srgbClr val="2B205C"/>
              </a:solidFill>
              <a:prstDash val="solid"/>
              <a:round/>
            </a:ln>
          </a:top>
          <a:bottom>
            <a:ln w="12700" cap="flat">
              <a:solidFill>
                <a:srgbClr val="2B205C"/>
              </a:solidFill>
              <a:prstDash val="solid"/>
              <a:round/>
            </a:ln>
          </a:bottom>
          <a:insideH>
            <a:ln w="12700" cap="flat">
              <a:solidFill>
                <a:srgbClr val="2B205C"/>
              </a:solidFill>
              <a:prstDash val="solid"/>
              <a:round/>
            </a:ln>
          </a:insideH>
          <a:insideV>
            <a:ln w="12700" cap="flat">
              <a:solidFill>
                <a:srgbClr val="2B205C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2B205C"/>
      </a:tcTxStyle>
      <a:tcStyle>
        <a:tcBdr>
          <a:left>
            <a:ln w="12700" cap="flat">
              <a:solidFill>
                <a:srgbClr val="2B205C"/>
              </a:solidFill>
              <a:prstDash val="solid"/>
              <a:round/>
            </a:ln>
          </a:left>
          <a:right>
            <a:ln w="12700" cap="flat">
              <a:solidFill>
                <a:srgbClr val="2B205C"/>
              </a:solidFill>
              <a:prstDash val="solid"/>
              <a:round/>
            </a:ln>
          </a:right>
          <a:top>
            <a:ln w="12700" cap="flat">
              <a:solidFill>
                <a:srgbClr val="2B205C"/>
              </a:solidFill>
              <a:prstDash val="solid"/>
              <a:round/>
            </a:ln>
          </a:top>
          <a:bottom>
            <a:ln w="25400" cap="flat">
              <a:solidFill>
                <a:srgbClr val="2B205C"/>
              </a:solidFill>
              <a:prstDash val="solid"/>
              <a:round/>
            </a:ln>
          </a:bottom>
          <a:insideH>
            <a:ln w="12700" cap="flat">
              <a:solidFill>
                <a:srgbClr val="2B205C"/>
              </a:solidFill>
              <a:prstDash val="solid"/>
              <a:round/>
            </a:ln>
          </a:insideH>
          <a:insideV>
            <a:ln w="12700" cap="flat">
              <a:solidFill>
                <a:srgbClr val="2B205C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1" autoAdjust="0"/>
    <p:restoredTop sz="94681" autoAdjust="0"/>
  </p:normalViewPr>
  <p:slideViewPr>
    <p:cSldViewPr snapToGrid="0" snapToObjects="1">
      <p:cViewPr varScale="1">
        <p:scale>
          <a:sx n="90" d="100"/>
          <a:sy n="90" d="100"/>
        </p:scale>
        <p:origin x="420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n Moore" userId="S::moore@mosba.org::21ababb1-dd1f-491c-999b-31330062f42b" providerId="AD" clId="Web-{F414DC67-2468-7486-E166-CBB47AFAAF5C}"/>
    <pc:docChg chg="modSld">
      <pc:chgData name="Glen Moore" userId="S::moore@mosba.org::21ababb1-dd1f-491c-999b-31330062f42b" providerId="AD" clId="Web-{F414DC67-2468-7486-E166-CBB47AFAAF5C}" dt="2023-03-02T15:59:38.338" v="28" actId="20577"/>
      <pc:docMkLst>
        <pc:docMk/>
      </pc:docMkLst>
      <pc:sldChg chg="modSp">
        <pc:chgData name="Glen Moore" userId="S::moore@mosba.org::21ababb1-dd1f-491c-999b-31330062f42b" providerId="AD" clId="Web-{F414DC67-2468-7486-E166-CBB47AFAAF5C}" dt="2023-03-02T15:59:38.338" v="28" actId="20577"/>
        <pc:sldMkLst>
          <pc:docMk/>
          <pc:sldMk cId="1080448355" sldId="279"/>
        </pc:sldMkLst>
        <pc:graphicFrameChg chg="modGraphic">
          <ac:chgData name="Glen Moore" userId="S::moore@mosba.org::21ababb1-dd1f-491c-999b-31330062f42b" providerId="AD" clId="Web-{F414DC67-2468-7486-E166-CBB47AFAAF5C}" dt="2023-03-02T15:59:38.338" v="28" actId="20577"/>
          <ac:graphicFrameMkLst>
            <pc:docMk/>
            <pc:sldMk cId="1080448355" sldId="279"/>
            <ac:graphicFrameMk id="6" creationId="{A93C0168-FEB5-DCA5-9566-1CFF84A479EB}"/>
          </ac:graphicFrameMkLst>
        </pc:graphicFrameChg>
      </pc:sldChg>
    </pc:docChg>
  </pc:docChgLst>
  <pc:docChgLst>
    <pc:chgData clId="Web-{F414DC67-2468-7486-E166-CBB47AFAAF5C}"/>
    <pc:docChg chg="sldOrd">
      <pc:chgData name="" userId="" providerId="" clId="Web-{F414DC67-2468-7486-E166-CBB47AFAAF5C}" dt="2023-03-02T15:52:25.263" v="0"/>
      <pc:docMkLst>
        <pc:docMk/>
      </pc:docMkLst>
      <pc:sldChg chg="ord">
        <pc:chgData name="" userId="" providerId="" clId="Web-{F414DC67-2468-7486-E166-CBB47AFAAF5C}" dt="2023-03-02T15:52:25.263" v="0"/>
        <pc:sldMkLst>
          <pc:docMk/>
          <pc:sldMk cId="1193900516" sldId="278"/>
        </pc:sldMkLst>
      </pc:sldChg>
    </pc:docChg>
  </pc:docChgLst>
  <pc:docChgLst>
    <pc:chgData name="Glen Moore" userId="S::moore@mosba.org::21ababb1-dd1f-491c-999b-31330062f42b" providerId="AD" clId="Web-{5BAAD9C0-0221-DB58-5018-62FD9EEE44D9}"/>
    <pc:docChg chg="delSld modSld">
      <pc:chgData name="Glen Moore" userId="S::moore@mosba.org::21ababb1-dd1f-491c-999b-31330062f42b" providerId="AD" clId="Web-{5BAAD9C0-0221-DB58-5018-62FD9EEE44D9}" dt="2023-02-23T04:56:46.072" v="10" actId="14100"/>
      <pc:docMkLst>
        <pc:docMk/>
      </pc:docMkLst>
      <pc:sldChg chg="del">
        <pc:chgData name="Glen Moore" userId="S::moore@mosba.org::21ababb1-dd1f-491c-999b-31330062f42b" providerId="AD" clId="Web-{5BAAD9C0-0221-DB58-5018-62FD9EEE44D9}" dt="2023-02-23T04:44:10.051" v="0"/>
        <pc:sldMkLst>
          <pc:docMk/>
          <pc:sldMk cId="0" sldId="261"/>
        </pc:sldMkLst>
      </pc:sldChg>
      <pc:sldChg chg="del">
        <pc:chgData name="Glen Moore" userId="S::moore@mosba.org::21ababb1-dd1f-491c-999b-31330062f42b" providerId="AD" clId="Web-{5BAAD9C0-0221-DB58-5018-62FD9EEE44D9}" dt="2023-02-23T04:44:24.364" v="4"/>
        <pc:sldMkLst>
          <pc:docMk/>
          <pc:sldMk cId="1162002844" sldId="263"/>
        </pc:sldMkLst>
      </pc:sldChg>
      <pc:sldChg chg="del">
        <pc:chgData name="Glen Moore" userId="S::moore@mosba.org::21ababb1-dd1f-491c-999b-31330062f42b" providerId="AD" clId="Web-{5BAAD9C0-0221-DB58-5018-62FD9EEE44D9}" dt="2023-02-23T04:44:39.630" v="6"/>
        <pc:sldMkLst>
          <pc:docMk/>
          <pc:sldMk cId="1707330738" sldId="266"/>
        </pc:sldMkLst>
      </pc:sldChg>
      <pc:sldChg chg="del">
        <pc:chgData name="Glen Moore" userId="S::moore@mosba.org::21ababb1-dd1f-491c-999b-31330062f42b" providerId="AD" clId="Web-{5BAAD9C0-0221-DB58-5018-62FD9EEE44D9}" dt="2023-02-23T04:44:24.317" v="2"/>
        <pc:sldMkLst>
          <pc:docMk/>
          <pc:sldMk cId="686646580" sldId="267"/>
        </pc:sldMkLst>
      </pc:sldChg>
      <pc:sldChg chg="del">
        <pc:chgData name="Glen Moore" userId="S::moore@mosba.org::21ababb1-dd1f-491c-999b-31330062f42b" providerId="AD" clId="Web-{5BAAD9C0-0221-DB58-5018-62FD9EEE44D9}" dt="2023-02-23T04:44:24.348" v="3"/>
        <pc:sldMkLst>
          <pc:docMk/>
          <pc:sldMk cId="3486890562" sldId="268"/>
        </pc:sldMkLst>
      </pc:sldChg>
      <pc:sldChg chg="del">
        <pc:chgData name="Glen Moore" userId="S::moore@mosba.org::21ababb1-dd1f-491c-999b-31330062f42b" providerId="AD" clId="Web-{5BAAD9C0-0221-DB58-5018-62FD9EEE44D9}" dt="2023-02-23T04:44:31.552" v="5"/>
        <pc:sldMkLst>
          <pc:docMk/>
          <pc:sldMk cId="264155799" sldId="269"/>
        </pc:sldMkLst>
      </pc:sldChg>
      <pc:sldChg chg="del">
        <pc:chgData name="Glen Moore" userId="S::moore@mosba.org::21ababb1-dd1f-491c-999b-31330062f42b" providerId="AD" clId="Web-{5BAAD9C0-0221-DB58-5018-62FD9EEE44D9}" dt="2023-02-23T04:44:39.661" v="7"/>
        <pc:sldMkLst>
          <pc:docMk/>
          <pc:sldMk cId="780983304" sldId="270"/>
        </pc:sldMkLst>
      </pc:sldChg>
      <pc:sldChg chg="del">
        <pc:chgData name="Glen Moore" userId="S::moore@mosba.org::21ababb1-dd1f-491c-999b-31330062f42b" providerId="AD" clId="Web-{5BAAD9C0-0221-DB58-5018-62FD9EEE44D9}" dt="2023-02-23T04:44:24.286" v="1"/>
        <pc:sldMkLst>
          <pc:docMk/>
          <pc:sldMk cId="2795931789" sldId="271"/>
        </pc:sldMkLst>
      </pc:sldChg>
      <pc:sldChg chg="modSp">
        <pc:chgData name="Glen Moore" userId="S::moore@mosba.org::21ababb1-dd1f-491c-999b-31330062f42b" providerId="AD" clId="Web-{5BAAD9C0-0221-DB58-5018-62FD9EEE44D9}" dt="2023-02-23T04:56:46.072" v="10" actId="14100"/>
        <pc:sldMkLst>
          <pc:docMk/>
          <pc:sldMk cId="4108442727" sldId="273"/>
        </pc:sldMkLst>
        <pc:spChg chg="mod">
          <ac:chgData name="Glen Moore" userId="S::moore@mosba.org::21ababb1-dd1f-491c-999b-31330062f42b" providerId="AD" clId="Web-{5BAAD9C0-0221-DB58-5018-62FD9EEE44D9}" dt="2023-02-23T04:56:24.415" v="8"/>
          <ac:spMkLst>
            <pc:docMk/>
            <pc:sldMk cId="4108442727" sldId="273"/>
            <ac:spMk id="7" creationId="{5F52BCAB-5460-F41E-4D06-FB2F9F756EE2}"/>
          </ac:spMkLst>
        </pc:spChg>
        <pc:graphicFrameChg chg="mod">
          <ac:chgData name="Glen Moore" userId="S::moore@mosba.org::21ababb1-dd1f-491c-999b-31330062f42b" providerId="AD" clId="Web-{5BAAD9C0-0221-DB58-5018-62FD9EEE44D9}" dt="2023-02-23T04:56:46.072" v="10" actId="14100"/>
          <ac:graphicFrameMkLst>
            <pc:docMk/>
            <pc:sldMk cId="4108442727" sldId="273"/>
            <ac:graphicFrameMk id="6" creationId="{A93C0168-FEB5-DCA5-9566-1CFF84A479EB}"/>
          </ac:graphicFrameMkLst>
        </pc:graphicFrameChg>
      </pc:sldChg>
    </pc:docChg>
  </pc:docChgLst>
  <pc:docChgLst>
    <pc:chgData name="Glen Moore" userId="S::moore@mosba.org::21ababb1-dd1f-491c-999b-31330062f42b" providerId="AD" clId="Web-{2F51E61D-D2C3-65D9-CE4C-839DF13EF50E}"/>
    <pc:docChg chg="modSld">
      <pc:chgData name="Glen Moore" userId="S::moore@mosba.org::21ababb1-dd1f-491c-999b-31330062f42b" providerId="AD" clId="Web-{2F51E61D-D2C3-65D9-CE4C-839DF13EF50E}" dt="2023-02-23T05:07:29.593" v="13" actId="20577"/>
      <pc:docMkLst>
        <pc:docMk/>
      </pc:docMkLst>
      <pc:sldChg chg="modSp">
        <pc:chgData name="Glen Moore" userId="S::moore@mosba.org::21ababb1-dd1f-491c-999b-31330062f42b" providerId="AD" clId="Web-{2F51E61D-D2C3-65D9-CE4C-839DF13EF50E}" dt="2023-02-23T05:01:13.768" v="6" actId="20577"/>
        <pc:sldMkLst>
          <pc:docMk/>
          <pc:sldMk cId="4108442727" sldId="273"/>
        </pc:sldMkLst>
        <pc:graphicFrameChg chg="modGraphic">
          <ac:chgData name="Glen Moore" userId="S::moore@mosba.org::21ababb1-dd1f-491c-999b-31330062f42b" providerId="AD" clId="Web-{2F51E61D-D2C3-65D9-CE4C-839DF13EF50E}" dt="2023-02-23T05:01:13.768" v="6" actId="20577"/>
          <ac:graphicFrameMkLst>
            <pc:docMk/>
            <pc:sldMk cId="4108442727" sldId="273"/>
            <ac:graphicFrameMk id="6" creationId="{A93C0168-FEB5-DCA5-9566-1CFF84A479EB}"/>
          </ac:graphicFrameMkLst>
        </pc:graphicFrameChg>
      </pc:sldChg>
      <pc:sldChg chg="modSp">
        <pc:chgData name="Glen Moore" userId="S::moore@mosba.org::21ababb1-dd1f-491c-999b-31330062f42b" providerId="AD" clId="Web-{2F51E61D-D2C3-65D9-CE4C-839DF13EF50E}" dt="2023-02-23T05:07:29.593" v="13" actId="20577"/>
        <pc:sldMkLst>
          <pc:docMk/>
          <pc:sldMk cId="2297285742" sldId="275"/>
        </pc:sldMkLst>
        <pc:graphicFrameChg chg="modGraphic">
          <ac:chgData name="Glen Moore" userId="S::moore@mosba.org::21ababb1-dd1f-491c-999b-31330062f42b" providerId="AD" clId="Web-{2F51E61D-D2C3-65D9-CE4C-839DF13EF50E}" dt="2023-02-23T05:07:29.593" v="13" actId="20577"/>
          <ac:graphicFrameMkLst>
            <pc:docMk/>
            <pc:sldMk cId="2297285742" sldId="275"/>
            <ac:graphicFrameMk id="6" creationId="{A93C0168-FEB5-DCA5-9566-1CFF84A479EB}"/>
          </ac:graphicFrameMkLst>
        </pc:graphicFrameChg>
      </pc:sldChg>
      <pc:sldChg chg="modSp">
        <pc:chgData name="Glen Moore" userId="S::moore@mosba.org::21ababb1-dd1f-491c-999b-31330062f42b" providerId="AD" clId="Web-{2F51E61D-D2C3-65D9-CE4C-839DF13EF50E}" dt="2023-02-23T05:05:45.231" v="8" actId="20577"/>
        <pc:sldMkLst>
          <pc:docMk/>
          <pc:sldMk cId="4285793428" sldId="276"/>
        </pc:sldMkLst>
        <pc:graphicFrameChg chg="modGraphic">
          <ac:chgData name="Glen Moore" userId="S::moore@mosba.org::21ababb1-dd1f-491c-999b-31330062f42b" providerId="AD" clId="Web-{2F51E61D-D2C3-65D9-CE4C-839DF13EF50E}" dt="2023-02-23T05:05:45.231" v="8" actId="20577"/>
          <ac:graphicFrameMkLst>
            <pc:docMk/>
            <pc:sldMk cId="4285793428" sldId="276"/>
            <ac:graphicFrameMk id="6" creationId="{A93C0168-FEB5-DCA5-9566-1CFF84A479EB}"/>
          </ac:graphicFrameMkLst>
        </pc:graphicFrameChg>
      </pc:sldChg>
    </pc:docChg>
  </pc:docChgLst>
  <pc:docChgLst>
    <pc:chgData name="Glen Moore" userId="21ababb1-dd1f-491c-999b-31330062f42b" providerId="ADAL" clId="{6F70EE1E-36C6-4627-A1E8-F2CCF02EE978}"/>
    <pc:docChg chg="undo redo custSel addSld delSld modSld">
      <pc:chgData name="Glen Moore" userId="21ababb1-dd1f-491c-999b-31330062f42b" providerId="ADAL" clId="{6F70EE1E-36C6-4627-A1E8-F2CCF02EE978}" dt="2023-03-02T16:03:15.013" v="2491" actId="20577"/>
      <pc:docMkLst>
        <pc:docMk/>
      </pc:docMkLst>
      <pc:sldChg chg="modSp mod">
        <pc:chgData name="Glen Moore" userId="21ababb1-dd1f-491c-999b-31330062f42b" providerId="ADAL" clId="{6F70EE1E-36C6-4627-A1E8-F2CCF02EE978}" dt="2023-02-21T03:56:19.907" v="2039" actId="20577"/>
        <pc:sldMkLst>
          <pc:docMk/>
          <pc:sldMk cId="0" sldId="262"/>
        </pc:sldMkLst>
        <pc:spChg chg="mod">
          <ac:chgData name="Glen Moore" userId="21ababb1-dd1f-491c-999b-31330062f42b" providerId="ADAL" clId="{6F70EE1E-36C6-4627-A1E8-F2CCF02EE978}" dt="2023-02-21T03:56:02.201" v="2014" actId="20577"/>
          <ac:spMkLst>
            <pc:docMk/>
            <pc:sldMk cId="0" sldId="262"/>
            <ac:spMk id="9" creationId="{00000000-0000-0000-0000-000000000000}"/>
          </ac:spMkLst>
        </pc:spChg>
        <pc:spChg chg="mod">
          <ac:chgData name="Glen Moore" userId="21ababb1-dd1f-491c-999b-31330062f42b" providerId="ADAL" clId="{6F70EE1E-36C6-4627-A1E8-F2CCF02EE978}" dt="2023-02-21T03:56:11.542" v="2026" actId="20577"/>
          <ac:spMkLst>
            <pc:docMk/>
            <pc:sldMk cId="0" sldId="262"/>
            <ac:spMk id="10" creationId="{00000000-0000-0000-0000-000000000000}"/>
          </ac:spMkLst>
        </pc:spChg>
        <pc:spChg chg="mod">
          <ac:chgData name="Glen Moore" userId="21ababb1-dd1f-491c-999b-31330062f42b" providerId="ADAL" clId="{6F70EE1E-36C6-4627-A1E8-F2CCF02EE978}" dt="2023-02-21T03:56:19.907" v="2039" actId="20577"/>
          <ac:spMkLst>
            <pc:docMk/>
            <pc:sldMk cId="0" sldId="262"/>
            <ac:spMk id="11" creationId="{00000000-0000-0000-0000-000000000000}"/>
          </ac:spMkLst>
        </pc:spChg>
      </pc:sldChg>
      <pc:sldChg chg="addSp delSp modSp mod modTransition">
        <pc:chgData name="Glen Moore" userId="21ababb1-dd1f-491c-999b-31330062f42b" providerId="ADAL" clId="{6F70EE1E-36C6-4627-A1E8-F2CCF02EE978}" dt="2023-02-23T05:22:58.094" v="2104" actId="1038"/>
        <pc:sldMkLst>
          <pc:docMk/>
          <pc:sldMk cId="2933046374" sldId="264"/>
        </pc:sldMkLst>
        <pc:spChg chg="del mod">
          <ac:chgData name="Glen Moore" userId="21ababb1-dd1f-491c-999b-31330062f42b" providerId="ADAL" clId="{6F70EE1E-36C6-4627-A1E8-F2CCF02EE978}" dt="2023-02-23T05:20:56.644" v="2077" actId="478"/>
          <ac:spMkLst>
            <pc:docMk/>
            <pc:sldMk cId="2933046374" sldId="264"/>
            <ac:spMk id="2" creationId="{00000000-0000-0000-0000-000000000000}"/>
          </ac:spMkLst>
        </pc:spChg>
        <pc:spChg chg="del mod">
          <ac:chgData name="Glen Moore" userId="21ababb1-dd1f-491c-999b-31330062f42b" providerId="ADAL" clId="{6F70EE1E-36C6-4627-A1E8-F2CCF02EE978}" dt="2023-02-23T05:20:52.256" v="2076" actId="478"/>
          <ac:spMkLst>
            <pc:docMk/>
            <pc:sldMk cId="2933046374" sldId="264"/>
            <ac:spMk id="3" creationId="{00000000-0000-0000-0000-000000000000}"/>
          </ac:spMkLst>
        </pc:spChg>
        <pc:spChg chg="add mod">
          <ac:chgData name="Glen Moore" userId="21ababb1-dd1f-491c-999b-31330062f42b" providerId="ADAL" clId="{6F70EE1E-36C6-4627-A1E8-F2CCF02EE978}" dt="2023-02-23T05:20:52.256" v="2076" actId="478"/>
          <ac:spMkLst>
            <pc:docMk/>
            <pc:sldMk cId="2933046374" sldId="264"/>
            <ac:spMk id="5" creationId="{F6B29F0D-B3BD-4952-1A15-568701C18BFD}"/>
          </ac:spMkLst>
        </pc:spChg>
        <pc:spChg chg="add mod">
          <ac:chgData name="Glen Moore" userId="21ababb1-dd1f-491c-999b-31330062f42b" providerId="ADAL" clId="{6F70EE1E-36C6-4627-A1E8-F2CCF02EE978}" dt="2023-02-23T05:20:56.644" v="2077" actId="478"/>
          <ac:spMkLst>
            <pc:docMk/>
            <pc:sldMk cId="2933046374" sldId="264"/>
            <ac:spMk id="7" creationId="{F5589411-3BE0-CC4B-DB58-EE23143C3A97}"/>
          </ac:spMkLst>
        </pc:spChg>
        <pc:picChg chg="add mod">
          <ac:chgData name="Glen Moore" userId="21ababb1-dd1f-491c-999b-31330062f42b" providerId="ADAL" clId="{6F70EE1E-36C6-4627-A1E8-F2CCF02EE978}" dt="2023-02-23T05:22:58.094" v="2104" actId="1038"/>
          <ac:picMkLst>
            <pc:docMk/>
            <pc:sldMk cId="2933046374" sldId="264"/>
            <ac:picMk id="8" creationId="{5D1BDFAF-7D2C-89AA-CD83-DBF391CE81EF}"/>
          </ac:picMkLst>
        </pc:picChg>
        <pc:picChg chg="add mod">
          <ac:chgData name="Glen Moore" userId="21ababb1-dd1f-491c-999b-31330062f42b" providerId="ADAL" clId="{6F70EE1E-36C6-4627-A1E8-F2CCF02EE978}" dt="2023-02-23T05:22:54.345" v="2098" actId="1037"/>
          <ac:picMkLst>
            <pc:docMk/>
            <pc:sldMk cId="2933046374" sldId="264"/>
            <ac:picMk id="9" creationId="{B088520E-0AB1-AFF3-ED4F-D983A806C38B}"/>
          </ac:picMkLst>
        </pc:picChg>
      </pc:sldChg>
      <pc:sldChg chg="addSp delSp modSp mod modTransition">
        <pc:chgData name="Glen Moore" userId="21ababb1-dd1f-491c-999b-31330062f42b" providerId="ADAL" clId="{6F70EE1E-36C6-4627-A1E8-F2CCF02EE978}" dt="2023-02-21T03:14:30.954" v="1562"/>
        <pc:sldMkLst>
          <pc:docMk/>
          <pc:sldMk cId="131675144" sldId="265"/>
        </pc:sldMkLst>
        <pc:spChg chg="mod">
          <ac:chgData name="Glen Moore" userId="21ababb1-dd1f-491c-999b-31330062f42b" providerId="ADAL" clId="{6F70EE1E-36C6-4627-A1E8-F2CCF02EE978}" dt="2023-02-21T02:00:46.920" v="594" actId="20577"/>
          <ac:spMkLst>
            <pc:docMk/>
            <pc:sldMk cId="131675144" sldId="265"/>
            <ac:spMk id="2" creationId="{00000000-0000-0000-0000-000000000000}"/>
          </ac:spMkLst>
        </pc:spChg>
        <pc:spChg chg="del">
          <ac:chgData name="Glen Moore" userId="21ababb1-dd1f-491c-999b-31330062f42b" providerId="ADAL" clId="{6F70EE1E-36C6-4627-A1E8-F2CCF02EE978}" dt="2023-02-21T01:59:09.514" v="555" actId="931"/>
          <ac:spMkLst>
            <pc:docMk/>
            <pc:sldMk cId="131675144" sldId="265"/>
            <ac:spMk id="3" creationId="{00000000-0000-0000-0000-000000000000}"/>
          </ac:spMkLst>
        </pc:spChg>
        <pc:spChg chg="add mod">
          <ac:chgData name="Glen Moore" userId="21ababb1-dd1f-491c-999b-31330062f42b" providerId="ADAL" clId="{6F70EE1E-36C6-4627-A1E8-F2CCF02EE978}" dt="2023-02-21T02:10:24.774" v="616" actId="5793"/>
          <ac:spMkLst>
            <pc:docMk/>
            <pc:sldMk cId="131675144" sldId="265"/>
            <ac:spMk id="6" creationId="{99BC2157-4DEE-79C1-8110-DC59A5ACB056}"/>
          </ac:spMkLst>
        </pc:spChg>
        <pc:picChg chg="add mod ord">
          <ac:chgData name="Glen Moore" userId="21ababb1-dd1f-491c-999b-31330062f42b" providerId="ADAL" clId="{6F70EE1E-36C6-4627-A1E8-F2CCF02EE978}" dt="2023-02-21T02:31:57.653" v="675" actId="29295"/>
          <ac:picMkLst>
            <pc:docMk/>
            <pc:sldMk cId="131675144" sldId="265"/>
            <ac:picMk id="5" creationId="{D4CD8670-FBC6-868D-EC7F-A0EEEE8A9C1D}"/>
          </ac:picMkLst>
        </pc:picChg>
      </pc:sldChg>
      <pc:sldChg chg="modSp new mod modTransition">
        <pc:chgData name="Glen Moore" userId="21ababb1-dd1f-491c-999b-31330062f42b" providerId="ADAL" clId="{6F70EE1E-36C6-4627-A1E8-F2CCF02EE978}" dt="2023-02-23T05:23:35.187" v="2109" actId="20577"/>
        <pc:sldMkLst>
          <pc:docMk/>
          <pc:sldMk cId="1941080743" sldId="272"/>
        </pc:sldMkLst>
        <pc:spChg chg="mod">
          <ac:chgData name="Glen Moore" userId="21ababb1-dd1f-491c-999b-31330062f42b" providerId="ADAL" clId="{6F70EE1E-36C6-4627-A1E8-F2CCF02EE978}" dt="2023-02-21T03:28:32.960" v="1849" actId="1038"/>
          <ac:spMkLst>
            <pc:docMk/>
            <pc:sldMk cId="1941080743" sldId="272"/>
            <ac:spMk id="2" creationId="{77698DC3-6615-02C9-F7B0-FD310979A018}"/>
          </ac:spMkLst>
        </pc:spChg>
        <pc:spChg chg="mod">
          <ac:chgData name="Glen Moore" userId="21ababb1-dd1f-491c-999b-31330062f42b" providerId="ADAL" clId="{6F70EE1E-36C6-4627-A1E8-F2CCF02EE978}" dt="2023-02-23T05:23:35.187" v="2109" actId="20577"/>
          <ac:spMkLst>
            <pc:docMk/>
            <pc:sldMk cId="1941080743" sldId="272"/>
            <ac:spMk id="3" creationId="{C209FD04-587A-CFF0-8957-D5E122DB5A65}"/>
          </ac:spMkLst>
        </pc:spChg>
      </pc:sldChg>
      <pc:sldChg chg="addSp delSp modSp new mod modTransition setBg modClrScheme chgLayout">
        <pc:chgData name="Glen Moore" userId="21ababb1-dd1f-491c-999b-31330062f42b" providerId="ADAL" clId="{6F70EE1E-36C6-4627-A1E8-F2CCF02EE978}" dt="2023-02-23T05:25:39.322" v="2121" actId="404"/>
        <pc:sldMkLst>
          <pc:docMk/>
          <pc:sldMk cId="4108442727" sldId="273"/>
        </pc:sldMkLst>
        <pc:spChg chg="mod ord">
          <ac:chgData name="Glen Moore" userId="21ababb1-dd1f-491c-999b-31330062f42b" providerId="ADAL" clId="{6F70EE1E-36C6-4627-A1E8-F2CCF02EE978}" dt="2023-02-21T03:04:17.843" v="1231" actId="700"/>
          <ac:spMkLst>
            <pc:docMk/>
            <pc:sldMk cId="4108442727" sldId="273"/>
            <ac:spMk id="2" creationId="{1C7F14FC-A7BA-A0BD-03CC-54740C205249}"/>
          </ac:spMkLst>
        </pc:spChg>
        <pc:spChg chg="del">
          <ac:chgData name="Glen Moore" userId="21ababb1-dd1f-491c-999b-31330062f42b" providerId="ADAL" clId="{6F70EE1E-36C6-4627-A1E8-F2CCF02EE978}" dt="2023-02-21T02:34:13.168" v="722" actId="1032"/>
          <ac:spMkLst>
            <pc:docMk/>
            <pc:sldMk cId="4108442727" sldId="273"/>
            <ac:spMk id="3" creationId="{F70A7240-2696-1BFC-87DD-4EAF820CC9C7}"/>
          </ac:spMkLst>
        </pc:spChg>
        <pc:spChg chg="add mod ord">
          <ac:chgData name="Glen Moore" userId="21ababb1-dd1f-491c-999b-31330062f42b" providerId="ADAL" clId="{6F70EE1E-36C6-4627-A1E8-F2CCF02EE978}" dt="2023-02-21T03:03:41.168" v="1229" actId="1037"/>
          <ac:spMkLst>
            <pc:docMk/>
            <pc:sldMk cId="4108442727" sldId="273"/>
            <ac:spMk id="7" creationId="{5F52BCAB-5460-F41E-4D06-FB2F9F756EE2}"/>
          </ac:spMkLst>
        </pc:spChg>
        <pc:spChg chg="add del mod ord">
          <ac:chgData name="Glen Moore" userId="21ababb1-dd1f-491c-999b-31330062f42b" providerId="ADAL" clId="{6F70EE1E-36C6-4627-A1E8-F2CCF02EE978}" dt="2023-02-21T03:04:17.843" v="1231" actId="700"/>
          <ac:spMkLst>
            <pc:docMk/>
            <pc:sldMk cId="4108442727" sldId="273"/>
            <ac:spMk id="8" creationId="{DACEB296-701D-A824-5FD7-3FFBB297359A}"/>
          </ac:spMkLst>
        </pc:spChg>
        <pc:spChg chg="add mod">
          <ac:chgData name="Glen Moore" userId="21ababb1-dd1f-491c-999b-31330062f42b" providerId="ADAL" clId="{6F70EE1E-36C6-4627-A1E8-F2CCF02EE978}" dt="2023-02-21T03:13:22.337" v="1550" actId="1037"/>
          <ac:spMkLst>
            <pc:docMk/>
            <pc:sldMk cId="4108442727" sldId="273"/>
            <ac:spMk id="9" creationId="{90015F9C-F2D9-EAF7-FB9F-A80338772424}"/>
          </ac:spMkLst>
        </pc:spChg>
        <pc:graphicFrameChg chg="add mod ord modGraphic">
          <ac:chgData name="Glen Moore" userId="21ababb1-dd1f-491c-999b-31330062f42b" providerId="ADAL" clId="{6F70EE1E-36C6-4627-A1E8-F2CCF02EE978}" dt="2023-02-23T05:25:39.322" v="2121" actId="404"/>
          <ac:graphicFrameMkLst>
            <pc:docMk/>
            <pc:sldMk cId="4108442727" sldId="273"/>
            <ac:graphicFrameMk id="6" creationId="{A93C0168-FEB5-DCA5-9566-1CFF84A479EB}"/>
          </ac:graphicFrameMkLst>
        </pc:graphicFrameChg>
      </pc:sldChg>
      <pc:sldChg chg="modSp add del mod">
        <pc:chgData name="Glen Moore" userId="21ababb1-dd1f-491c-999b-31330062f42b" providerId="ADAL" clId="{6F70EE1E-36C6-4627-A1E8-F2CCF02EE978}" dt="2023-02-21T03:26:16.190" v="1803" actId="47"/>
        <pc:sldMkLst>
          <pc:docMk/>
          <pc:sldMk cId="1132304580" sldId="274"/>
        </pc:sldMkLst>
        <pc:spChg chg="mod">
          <ac:chgData name="Glen Moore" userId="21ababb1-dd1f-491c-999b-31330062f42b" providerId="ADAL" clId="{6F70EE1E-36C6-4627-A1E8-F2CCF02EE978}" dt="2023-02-21T02:45:29.985" v="997" actId="20577"/>
          <ac:spMkLst>
            <pc:docMk/>
            <pc:sldMk cId="1132304580" sldId="274"/>
            <ac:spMk id="2" creationId="{1C7F14FC-A7BA-A0BD-03CC-54740C205249}"/>
          </ac:spMkLst>
        </pc:spChg>
        <pc:graphicFrameChg chg="mod">
          <ac:chgData name="Glen Moore" userId="21ababb1-dd1f-491c-999b-31330062f42b" providerId="ADAL" clId="{6F70EE1E-36C6-4627-A1E8-F2CCF02EE978}" dt="2023-02-21T02:45:12.110" v="990" actId="20577"/>
          <ac:graphicFrameMkLst>
            <pc:docMk/>
            <pc:sldMk cId="1132304580" sldId="274"/>
            <ac:graphicFrameMk id="6" creationId="{A93C0168-FEB5-DCA5-9566-1CFF84A479EB}"/>
          </ac:graphicFrameMkLst>
        </pc:graphicFrameChg>
      </pc:sldChg>
      <pc:sldChg chg="addSp modSp add mod modTransition">
        <pc:chgData name="Glen Moore" userId="21ababb1-dd1f-491c-999b-31330062f42b" providerId="ADAL" clId="{6F70EE1E-36C6-4627-A1E8-F2CCF02EE978}" dt="2023-02-23T05:26:41.338" v="2135" actId="403"/>
        <pc:sldMkLst>
          <pc:docMk/>
          <pc:sldMk cId="2297285742" sldId="275"/>
        </pc:sldMkLst>
        <pc:spChg chg="mod">
          <ac:chgData name="Glen Moore" userId="21ababb1-dd1f-491c-999b-31330062f42b" providerId="ADAL" clId="{6F70EE1E-36C6-4627-A1E8-F2CCF02EE978}" dt="2023-02-21T03:08:17.068" v="1328" actId="1076"/>
          <ac:spMkLst>
            <pc:docMk/>
            <pc:sldMk cId="2297285742" sldId="275"/>
            <ac:spMk id="2" creationId="{1C7F14FC-A7BA-A0BD-03CC-54740C205249}"/>
          </ac:spMkLst>
        </pc:spChg>
        <pc:spChg chg="add mod">
          <ac:chgData name="Glen Moore" userId="21ababb1-dd1f-491c-999b-31330062f42b" providerId="ADAL" clId="{6F70EE1E-36C6-4627-A1E8-F2CCF02EE978}" dt="2023-02-21T03:04:49.947" v="1232"/>
          <ac:spMkLst>
            <pc:docMk/>
            <pc:sldMk cId="2297285742" sldId="275"/>
            <ac:spMk id="3" creationId="{BC31A347-117E-986E-45E9-924CEB1841E1}"/>
          </ac:spMkLst>
        </pc:spChg>
        <pc:spChg chg="add mod">
          <ac:chgData name="Glen Moore" userId="21ababb1-dd1f-491c-999b-31330062f42b" providerId="ADAL" clId="{6F70EE1E-36C6-4627-A1E8-F2CCF02EE978}" dt="2023-02-21T03:07:50.023" v="1323" actId="12"/>
          <ac:spMkLst>
            <pc:docMk/>
            <pc:sldMk cId="2297285742" sldId="275"/>
            <ac:spMk id="4" creationId="{5D5DA0F8-C620-9DAF-2989-ACDCE883AB71}"/>
          </ac:spMkLst>
        </pc:spChg>
        <pc:graphicFrameChg chg="mod modGraphic">
          <ac:chgData name="Glen Moore" userId="21ababb1-dd1f-491c-999b-31330062f42b" providerId="ADAL" clId="{6F70EE1E-36C6-4627-A1E8-F2CCF02EE978}" dt="2023-02-23T05:26:41.338" v="2135" actId="403"/>
          <ac:graphicFrameMkLst>
            <pc:docMk/>
            <pc:sldMk cId="2297285742" sldId="275"/>
            <ac:graphicFrameMk id="6" creationId="{A93C0168-FEB5-DCA5-9566-1CFF84A479EB}"/>
          </ac:graphicFrameMkLst>
        </pc:graphicFrameChg>
      </pc:sldChg>
      <pc:sldChg chg="modSp add mod modTransition modNotesTx">
        <pc:chgData name="Glen Moore" userId="21ababb1-dd1f-491c-999b-31330062f42b" providerId="ADAL" clId="{6F70EE1E-36C6-4627-A1E8-F2CCF02EE978}" dt="2023-02-23T05:25:21.801" v="2119" actId="404"/>
        <pc:sldMkLst>
          <pc:docMk/>
          <pc:sldMk cId="4285793428" sldId="276"/>
        </pc:sldMkLst>
        <pc:spChg chg="mod">
          <ac:chgData name="Glen Moore" userId="21ababb1-dd1f-491c-999b-31330062f42b" providerId="ADAL" clId="{6F70EE1E-36C6-4627-A1E8-F2CCF02EE978}" dt="2023-02-21T03:25:38.810" v="1800" actId="14100"/>
          <ac:spMkLst>
            <pc:docMk/>
            <pc:sldMk cId="4285793428" sldId="276"/>
            <ac:spMk id="2" creationId="{1C7F14FC-A7BA-A0BD-03CC-54740C205249}"/>
          </ac:spMkLst>
        </pc:spChg>
        <pc:spChg chg="mod">
          <ac:chgData name="Glen Moore" userId="21ababb1-dd1f-491c-999b-31330062f42b" providerId="ADAL" clId="{6F70EE1E-36C6-4627-A1E8-F2CCF02EE978}" dt="2023-02-21T03:25:48.237" v="1802" actId="14100"/>
          <ac:spMkLst>
            <pc:docMk/>
            <pc:sldMk cId="4285793428" sldId="276"/>
            <ac:spMk id="9" creationId="{90015F9C-F2D9-EAF7-FB9F-A80338772424}"/>
          </ac:spMkLst>
        </pc:spChg>
        <pc:graphicFrameChg chg="modGraphic">
          <ac:chgData name="Glen Moore" userId="21ababb1-dd1f-491c-999b-31330062f42b" providerId="ADAL" clId="{6F70EE1E-36C6-4627-A1E8-F2CCF02EE978}" dt="2023-02-23T05:25:21.801" v="2119" actId="404"/>
          <ac:graphicFrameMkLst>
            <pc:docMk/>
            <pc:sldMk cId="4285793428" sldId="276"/>
            <ac:graphicFrameMk id="6" creationId="{A93C0168-FEB5-DCA5-9566-1CFF84A479EB}"/>
          </ac:graphicFrameMkLst>
        </pc:graphicFrameChg>
      </pc:sldChg>
      <pc:sldChg chg="addSp delSp modSp new mod modAnim">
        <pc:chgData name="Glen Moore" userId="21ababb1-dd1f-491c-999b-31330062f42b" providerId="ADAL" clId="{6F70EE1E-36C6-4627-A1E8-F2CCF02EE978}" dt="2023-02-23T06:05:36.365" v="2444" actId="255"/>
        <pc:sldMkLst>
          <pc:docMk/>
          <pc:sldMk cId="316512350" sldId="277"/>
        </pc:sldMkLst>
        <pc:spChg chg="mod">
          <ac:chgData name="Glen Moore" userId="21ababb1-dd1f-491c-999b-31330062f42b" providerId="ADAL" clId="{6F70EE1E-36C6-4627-A1E8-F2CCF02EE978}" dt="2023-02-23T06:05:36.365" v="2444" actId="255"/>
          <ac:spMkLst>
            <pc:docMk/>
            <pc:sldMk cId="316512350" sldId="277"/>
            <ac:spMk id="2" creationId="{B7B55AA3-9116-E889-4EE0-FF5632FFDE67}"/>
          </ac:spMkLst>
        </pc:spChg>
        <pc:spChg chg="del">
          <ac:chgData name="Glen Moore" userId="21ababb1-dd1f-491c-999b-31330062f42b" providerId="ADAL" clId="{6F70EE1E-36C6-4627-A1E8-F2CCF02EE978}" dt="2023-02-21T03:44:16.633" v="1972" actId="478"/>
          <ac:spMkLst>
            <pc:docMk/>
            <pc:sldMk cId="316512350" sldId="277"/>
            <ac:spMk id="3" creationId="{A8C19702-17DA-3A99-5603-B5600EE20797}"/>
          </ac:spMkLst>
        </pc:spChg>
        <pc:spChg chg="add mod">
          <ac:chgData name="Glen Moore" userId="21ababb1-dd1f-491c-999b-31330062f42b" providerId="ADAL" clId="{6F70EE1E-36C6-4627-A1E8-F2CCF02EE978}" dt="2023-02-21T03:48:07.534" v="1997" actId="164"/>
          <ac:spMkLst>
            <pc:docMk/>
            <pc:sldMk cId="316512350" sldId="277"/>
            <ac:spMk id="4" creationId="{0C00FB4F-783B-73FF-2E67-1D9E0AAF38A3}"/>
          </ac:spMkLst>
        </pc:spChg>
        <pc:grpChg chg="add mod">
          <ac:chgData name="Glen Moore" userId="21ababb1-dd1f-491c-999b-31330062f42b" providerId="ADAL" clId="{6F70EE1E-36C6-4627-A1E8-F2CCF02EE978}" dt="2023-02-23T06:03:33.680" v="2436" actId="1076"/>
          <ac:grpSpMkLst>
            <pc:docMk/>
            <pc:sldMk cId="316512350" sldId="277"/>
            <ac:grpSpMk id="7" creationId="{A007BAD4-F1DA-8BE3-6C38-FB021FD5FC14}"/>
          </ac:grpSpMkLst>
        </pc:grpChg>
        <pc:picChg chg="add mod">
          <ac:chgData name="Glen Moore" userId="21ababb1-dd1f-491c-999b-31330062f42b" providerId="ADAL" clId="{6F70EE1E-36C6-4627-A1E8-F2CCF02EE978}" dt="2023-02-23T06:04:11.741" v="2440" actId="1076"/>
          <ac:picMkLst>
            <pc:docMk/>
            <pc:sldMk cId="316512350" sldId="277"/>
            <ac:picMk id="5" creationId="{F46971A1-881C-A64C-BD45-9A7BE31080D0}"/>
          </ac:picMkLst>
        </pc:picChg>
        <pc:picChg chg="add mod">
          <ac:chgData name="Glen Moore" userId="21ababb1-dd1f-491c-999b-31330062f42b" providerId="ADAL" clId="{6F70EE1E-36C6-4627-A1E8-F2CCF02EE978}" dt="2023-02-21T03:48:07.534" v="1997" actId="164"/>
          <ac:picMkLst>
            <pc:docMk/>
            <pc:sldMk cId="316512350" sldId="277"/>
            <ac:picMk id="6" creationId="{17933E02-CF04-0797-3709-00DC656DB281}"/>
          </ac:picMkLst>
        </pc:picChg>
        <pc:picChg chg="add mod">
          <ac:chgData name="Glen Moore" userId="21ababb1-dd1f-491c-999b-31330062f42b" providerId="ADAL" clId="{6F70EE1E-36C6-4627-A1E8-F2CCF02EE978}" dt="2023-02-23T06:03:41.402" v="2438" actId="14100"/>
          <ac:picMkLst>
            <pc:docMk/>
            <pc:sldMk cId="316512350" sldId="277"/>
            <ac:picMk id="1026" creationId="{319E9051-94C2-3595-1F4E-03A2B91D2C32}"/>
          </ac:picMkLst>
        </pc:picChg>
      </pc:sldChg>
      <pc:sldChg chg="add">
        <pc:chgData name="Glen Moore" userId="21ababb1-dd1f-491c-999b-31330062f42b" providerId="ADAL" clId="{6F70EE1E-36C6-4627-A1E8-F2CCF02EE978}" dt="2023-02-23T05:20:41.397" v="2075" actId="2890"/>
        <pc:sldMkLst>
          <pc:docMk/>
          <pc:sldMk cId="1193900516" sldId="278"/>
        </pc:sldMkLst>
      </pc:sldChg>
      <pc:sldChg chg="modSp add mod">
        <pc:chgData name="Glen Moore" userId="21ababb1-dd1f-491c-999b-31330062f42b" providerId="ADAL" clId="{6F70EE1E-36C6-4627-A1E8-F2CCF02EE978}" dt="2023-03-02T16:03:15.013" v="2491" actId="20577"/>
        <pc:sldMkLst>
          <pc:docMk/>
          <pc:sldMk cId="1080448355" sldId="279"/>
        </pc:sldMkLst>
        <pc:spChg chg="mod">
          <ac:chgData name="Glen Moore" userId="21ababb1-dd1f-491c-999b-31330062f42b" providerId="ADAL" clId="{6F70EE1E-36C6-4627-A1E8-F2CCF02EE978}" dt="2023-03-02T16:03:15.013" v="2491" actId="20577"/>
          <ac:spMkLst>
            <pc:docMk/>
            <pc:sldMk cId="1080448355" sldId="279"/>
            <ac:spMk id="4" creationId="{5D5DA0F8-C620-9DAF-2989-ACDCE883AB71}"/>
          </ac:spMkLst>
        </pc:spChg>
        <pc:graphicFrameChg chg="mod modGraphic">
          <ac:chgData name="Glen Moore" userId="21ababb1-dd1f-491c-999b-31330062f42b" providerId="ADAL" clId="{6F70EE1E-36C6-4627-A1E8-F2CCF02EE978}" dt="2023-03-02T16:02:47.789" v="2463" actId="404"/>
          <ac:graphicFrameMkLst>
            <pc:docMk/>
            <pc:sldMk cId="1080448355" sldId="279"/>
            <ac:graphicFrameMk id="6" creationId="{A93C0168-FEB5-DCA5-9566-1CFF84A479EB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2C9FED-9E77-4BE9-9FFD-6EA95B7CE610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483D104-D0A7-41A9-8510-44A12B74CBB4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100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Adult Tourniquet</a:t>
          </a:r>
        </a:p>
      </dgm:t>
    </dgm:pt>
    <dgm:pt modelId="{956137BF-31D6-42DB-8014-8492F073AE41}" type="parTrans" cxnId="{92B9E513-7F4A-40F8-843B-5246F8BAF173}">
      <dgm:prSet/>
      <dgm:spPr/>
      <dgm:t>
        <a:bodyPr/>
        <a:lstStyle/>
        <a:p>
          <a:endParaRPr lang="en-US" sz="900" b="1"/>
        </a:p>
      </dgm:t>
    </dgm:pt>
    <dgm:pt modelId="{6AD7D7C2-DDEF-4CA9-9B2E-677EA2071F44}" type="sibTrans" cxnId="{92B9E513-7F4A-40F8-843B-5246F8BAF173}">
      <dgm:prSet custT="1"/>
      <dgm:spPr>
        <a:solidFill>
          <a:srgbClr val="FFC000"/>
        </a:solidFill>
      </dgm:spPr>
      <dgm:t>
        <a:bodyPr/>
        <a:lstStyle/>
        <a:p>
          <a:endParaRPr lang="en-US" sz="900" b="1"/>
        </a:p>
      </dgm:t>
    </dgm:pt>
    <dgm:pt modelId="{397C4BA4-C73D-46F4-BCAA-E57EC616039F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100" b="1" dirty="0">
              <a:latin typeface="Arial"/>
              <a:cs typeface="Arial"/>
            </a:rPr>
            <a:t>Pediatric Tourniquet</a:t>
          </a:r>
        </a:p>
      </dgm:t>
    </dgm:pt>
    <dgm:pt modelId="{95141937-2F22-4461-96AF-0F2DD80CE485}" type="parTrans" cxnId="{9EA23352-5AB5-4D6A-87D8-E311B3AEAFD2}">
      <dgm:prSet/>
      <dgm:spPr/>
      <dgm:t>
        <a:bodyPr/>
        <a:lstStyle/>
        <a:p>
          <a:endParaRPr lang="en-US" sz="900" b="1"/>
        </a:p>
      </dgm:t>
    </dgm:pt>
    <dgm:pt modelId="{C01BA86E-6BDE-42CD-8289-A97E1B013CEB}" type="sibTrans" cxnId="{9EA23352-5AB5-4D6A-87D8-E311B3AEAFD2}">
      <dgm:prSet custT="1"/>
      <dgm:spPr>
        <a:solidFill>
          <a:srgbClr val="FF0000"/>
        </a:solidFill>
      </dgm:spPr>
      <dgm:t>
        <a:bodyPr/>
        <a:lstStyle/>
        <a:p>
          <a:endParaRPr lang="en-US" sz="900" b="1"/>
        </a:p>
      </dgm:t>
    </dgm:pt>
    <dgm:pt modelId="{D3D834BC-AD7A-4197-A3DF-98344C4AF144}">
      <dgm:prSet phldrT="[Text]" custT="1"/>
      <dgm:spPr>
        <a:solidFill>
          <a:srgbClr val="C80AA4"/>
        </a:solidFill>
      </dgm:spPr>
      <dgm:t>
        <a:bodyPr/>
        <a:lstStyle/>
        <a:p>
          <a:r>
            <a:rPr lang="en-US" sz="1100" b="1" dirty="0">
              <a:latin typeface="Arial"/>
              <a:cs typeface="Arial"/>
            </a:rPr>
            <a:t>Wound Packing</a:t>
          </a:r>
        </a:p>
      </dgm:t>
    </dgm:pt>
    <dgm:pt modelId="{F954699C-D27B-4C88-90CB-2EB11EC0F24D}" type="parTrans" cxnId="{96E9D732-E07A-4D0E-BFD8-8672EC5FE191}">
      <dgm:prSet/>
      <dgm:spPr/>
      <dgm:t>
        <a:bodyPr/>
        <a:lstStyle/>
        <a:p>
          <a:endParaRPr lang="en-US" sz="900" b="1"/>
        </a:p>
      </dgm:t>
    </dgm:pt>
    <dgm:pt modelId="{E5BAAF0A-EF5F-482C-9715-3136E95CF1D3}" type="sibTrans" cxnId="{96E9D732-E07A-4D0E-BFD8-8672EC5FE191}">
      <dgm:prSet custT="1"/>
      <dgm:spPr>
        <a:solidFill>
          <a:srgbClr val="C80AA4"/>
        </a:solidFill>
      </dgm:spPr>
      <dgm:t>
        <a:bodyPr/>
        <a:lstStyle/>
        <a:p>
          <a:endParaRPr lang="en-US" sz="900" b="1"/>
        </a:p>
      </dgm:t>
    </dgm:pt>
    <dgm:pt modelId="{6D550710-6D70-4F4D-855F-41C088ABB0B4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000" b="1" dirty="0">
              <a:latin typeface="Arial"/>
              <a:cs typeface="Arial"/>
            </a:rPr>
            <a:t>Assessment</a:t>
          </a:r>
        </a:p>
      </dgm:t>
    </dgm:pt>
    <dgm:pt modelId="{9BD9CB32-409D-4661-811A-118242FE2F8A}" type="parTrans" cxnId="{590ACDCE-DF06-4203-AED5-D9C60AFA518A}">
      <dgm:prSet/>
      <dgm:spPr/>
      <dgm:t>
        <a:bodyPr/>
        <a:lstStyle/>
        <a:p>
          <a:endParaRPr lang="en-US" sz="900" b="1"/>
        </a:p>
      </dgm:t>
    </dgm:pt>
    <dgm:pt modelId="{EBDE28B2-E134-4BF6-9CFB-6C7820C2DAE3}" type="sibTrans" cxnId="{590ACDCE-DF06-4203-AED5-D9C60AFA518A}">
      <dgm:prSet custT="1"/>
      <dgm:spPr>
        <a:solidFill>
          <a:srgbClr val="00B0F0"/>
        </a:solidFill>
      </dgm:spPr>
      <dgm:t>
        <a:bodyPr/>
        <a:lstStyle/>
        <a:p>
          <a:endParaRPr lang="en-US" sz="900" b="1"/>
        </a:p>
      </dgm:t>
    </dgm:pt>
    <dgm:pt modelId="{BA7422A5-FFA1-4AED-A5B2-D7DFAA5105EC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100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Choking</a:t>
          </a:r>
        </a:p>
      </dgm:t>
    </dgm:pt>
    <dgm:pt modelId="{C4CB0F2B-E893-4DFB-9915-B23256A411CE}" type="parTrans" cxnId="{97CCA473-E589-4CD3-B1A0-DFCF07C63F4C}">
      <dgm:prSet/>
      <dgm:spPr/>
      <dgm:t>
        <a:bodyPr/>
        <a:lstStyle/>
        <a:p>
          <a:endParaRPr lang="en-US" sz="900" b="1"/>
        </a:p>
      </dgm:t>
    </dgm:pt>
    <dgm:pt modelId="{58D8E98E-AB3F-477E-AE44-7AE08678759B}" type="sibTrans" cxnId="{97CCA473-E589-4CD3-B1A0-DFCF07C63F4C}">
      <dgm:prSet custT="1"/>
      <dgm:spPr>
        <a:solidFill>
          <a:srgbClr val="92D050"/>
        </a:solidFill>
      </dgm:spPr>
      <dgm:t>
        <a:bodyPr/>
        <a:lstStyle/>
        <a:p>
          <a:endParaRPr lang="en-US" sz="900" b="1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EE64BEAD-C879-4A24-8D87-258196A761DB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1100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Hands-Only CPR</a:t>
          </a:r>
        </a:p>
      </dgm:t>
    </dgm:pt>
    <dgm:pt modelId="{561F433E-63F0-442E-85E2-4059F28CB0F0}" type="parTrans" cxnId="{47804EAD-DC86-4C08-A942-E7BE785836B6}">
      <dgm:prSet/>
      <dgm:spPr/>
      <dgm:t>
        <a:bodyPr/>
        <a:lstStyle/>
        <a:p>
          <a:endParaRPr lang="en-US" sz="900" b="1"/>
        </a:p>
      </dgm:t>
    </dgm:pt>
    <dgm:pt modelId="{B86F519C-B876-4BF8-8406-9AA1A2569238}" type="sibTrans" cxnId="{47804EAD-DC86-4C08-A942-E7BE785836B6}">
      <dgm:prSet custT="1"/>
      <dgm:spPr>
        <a:solidFill>
          <a:srgbClr val="FFFF00"/>
        </a:solidFill>
      </dgm:spPr>
      <dgm:t>
        <a:bodyPr/>
        <a:lstStyle/>
        <a:p>
          <a:endParaRPr lang="en-US" sz="900" b="1"/>
        </a:p>
      </dgm:t>
    </dgm:pt>
    <dgm:pt modelId="{B8A75C09-1848-4A04-9808-8EE15B2D9D8D}" type="pres">
      <dgm:prSet presAssocID="{F52C9FED-9E77-4BE9-9FFD-6EA95B7CE610}" presName="cycle" presStyleCnt="0">
        <dgm:presLayoutVars>
          <dgm:dir/>
          <dgm:resizeHandles val="exact"/>
        </dgm:presLayoutVars>
      </dgm:prSet>
      <dgm:spPr/>
    </dgm:pt>
    <dgm:pt modelId="{65E13631-E32F-4AF3-A78C-8143646EBF9D}" type="pres">
      <dgm:prSet presAssocID="{3483D104-D0A7-41A9-8510-44A12B74CBB4}" presName="node" presStyleLbl="node1" presStyleIdx="0" presStyleCnt="6">
        <dgm:presLayoutVars>
          <dgm:bulletEnabled val="1"/>
        </dgm:presLayoutVars>
      </dgm:prSet>
      <dgm:spPr/>
    </dgm:pt>
    <dgm:pt modelId="{B7D48A6D-4500-4EBD-AEE9-4A89BF7D28CF}" type="pres">
      <dgm:prSet presAssocID="{6AD7D7C2-DDEF-4CA9-9B2E-677EA2071F44}" presName="sibTrans" presStyleLbl="sibTrans2D1" presStyleIdx="0" presStyleCnt="6"/>
      <dgm:spPr/>
    </dgm:pt>
    <dgm:pt modelId="{5826961A-7507-43F1-AA65-2F1A244E9A35}" type="pres">
      <dgm:prSet presAssocID="{6AD7D7C2-DDEF-4CA9-9B2E-677EA2071F44}" presName="connectorText" presStyleLbl="sibTrans2D1" presStyleIdx="0" presStyleCnt="6"/>
      <dgm:spPr/>
    </dgm:pt>
    <dgm:pt modelId="{35B0321D-D444-4C4C-987C-14D78325ABAB}" type="pres">
      <dgm:prSet presAssocID="{397C4BA4-C73D-46F4-BCAA-E57EC616039F}" presName="node" presStyleLbl="node1" presStyleIdx="1" presStyleCnt="6">
        <dgm:presLayoutVars>
          <dgm:bulletEnabled val="1"/>
        </dgm:presLayoutVars>
      </dgm:prSet>
      <dgm:spPr/>
    </dgm:pt>
    <dgm:pt modelId="{88DDE6FA-734D-47D1-8825-51E86C71C01B}" type="pres">
      <dgm:prSet presAssocID="{C01BA86E-6BDE-42CD-8289-A97E1B013CEB}" presName="sibTrans" presStyleLbl="sibTrans2D1" presStyleIdx="1" presStyleCnt="6"/>
      <dgm:spPr/>
    </dgm:pt>
    <dgm:pt modelId="{D47F1578-016D-4035-B981-3912A6124E3B}" type="pres">
      <dgm:prSet presAssocID="{C01BA86E-6BDE-42CD-8289-A97E1B013CEB}" presName="connectorText" presStyleLbl="sibTrans2D1" presStyleIdx="1" presStyleCnt="6"/>
      <dgm:spPr/>
    </dgm:pt>
    <dgm:pt modelId="{CFA28E97-1A92-4E76-995E-E81A9752BBC0}" type="pres">
      <dgm:prSet presAssocID="{D3D834BC-AD7A-4197-A3DF-98344C4AF144}" presName="node" presStyleLbl="node1" presStyleIdx="2" presStyleCnt="6">
        <dgm:presLayoutVars>
          <dgm:bulletEnabled val="1"/>
        </dgm:presLayoutVars>
      </dgm:prSet>
      <dgm:spPr/>
    </dgm:pt>
    <dgm:pt modelId="{BD16C30A-1A8B-4462-8D9C-82EED52CA352}" type="pres">
      <dgm:prSet presAssocID="{E5BAAF0A-EF5F-482C-9715-3136E95CF1D3}" presName="sibTrans" presStyleLbl="sibTrans2D1" presStyleIdx="2" presStyleCnt="6"/>
      <dgm:spPr/>
    </dgm:pt>
    <dgm:pt modelId="{12F712C5-2639-433A-8364-D47AC63A5E3B}" type="pres">
      <dgm:prSet presAssocID="{E5BAAF0A-EF5F-482C-9715-3136E95CF1D3}" presName="connectorText" presStyleLbl="sibTrans2D1" presStyleIdx="2" presStyleCnt="6"/>
      <dgm:spPr/>
    </dgm:pt>
    <dgm:pt modelId="{AC70FAE9-6848-46A9-B014-D8EFBD395687}" type="pres">
      <dgm:prSet presAssocID="{6D550710-6D70-4F4D-855F-41C088ABB0B4}" presName="node" presStyleLbl="node1" presStyleIdx="3" presStyleCnt="6">
        <dgm:presLayoutVars>
          <dgm:bulletEnabled val="1"/>
        </dgm:presLayoutVars>
      </dgm:prSet>
      <dgm:spPr/>
    </dgm:pt>
    <dgm:pt modelId="{2EF3104F-D369-44D6-8CD2-257468305C0F}" type="pres">
      <dgm:prSet presAssocID="{EBDE28B2-E134-4BF6-9CFB-6C7820C2DAE3}" presName="sibTrans" presStyleLbl="sibTrans2D1" presStyleIdx="3" presStyleCnt="6"/>
      <dgm:spPr/>
    </dgm:pt>
    <dgm:pt modelId="{E68C0629-FE2D-476C-B0B1-77B46724C1CF}" type="pres">
      <dgm:prSet presAssocID="{EBDE28B2-E134-4BF6-9CFB-6C7820C2DAE3}" presName="connectorText" presStyleLbl="sibTrans2D1" presStyleIdx="3" presStyleCnt="6"/>
      <dgm:spPr/>
    </dgm:pt>
    <dgm:pt modelId="{2DE89E13-5BFE-4FE2-B6AB-98D532E2BD31}" type="pres">
      <dgm:prSet presAssocID="{BA7422A5-FFA1-4AED-A5B2-D7DFAA5105EC}" presName="node" presStyleLbl="node1" presStyleIdx="4" presStyleCnt="6">
        <dgm:presLayoutVars>
          <dgm:bulletEnabled val="1"/>
        </dgm:presLayoutVars>
      </dgm:prSet>
      <dgm:spPr/>
    </dgm:pt>
    <dgm:pt modelId="{C3AD980C-F1F7-4D32-BE82-D1FCAC723EAE}" type="pres">
      <dgm:prSet presAssocID="{58D8E98E-AB3F-477E-AE44-7AE08678759B}" presName="sibTrans" presStyleLbl="sibTrans2D1" presStyleIdx="4" presStyleCnt="6"/>
      <dgm:spPr/>
    </dgm:pt>
    <dgm:pt modelId="{050757AC-06FC-42B3-8663-8DE649ED0933}" type="pres">
      <dgm:prSet presAssocID="{58D8E98E-AB3F-477E-AE44-7AE08678759B}" presName="connectorText" presStyleLbl="sibTrans2D1" presStyleIdx="4" presStyleCnt="6"/>
      <dgm:spPr/>
    </dgm:pt>
    <dgm:pt modelId="{554C9088-0FCB-40B4-8B70-CE0C7A786015}" type="pres">
      <dgm:prSet presAssocID="{EE64BEAD-C879-4A24-8D87-258196A761DB}" presName="node" presStyleLbl="node1" presStyleIdx="5" presStyleCnt="6">
        <dgm:presLayoutVars>
          <dgm:bulletEnabled val="1"/>
        </dgm:presLayoutVars>
      </dgm:prSet>
      <dgm:spPr/>
    </dgm:pt>
    <dgm:pt modelId="{DECA139E-97B7-46FC-96F7-98F09EE462C6}" type="pres">
      <dgm:prSet presAssocID="{B86F519C-B876-4BF8-8406-9AA1A2569238}" presName="sibTrans" presStyleLbl="sibTrans2D1" presStyleIdx="5" presStyleCnt="6"/>
      <dgm:spPr/>
    </dgm:pt>
    <dgm:pt modelId="{CCA5EC51-3243-4EDC-853C-EBD2E612F026}" type="pres">
      <dgm:prSet presAssocID="{B86F519C-B876-4BF8-8406-9AA1A2569238}" presName="connectorText" presStyleLbl="sibTrans2D1" presStyleIdx="5" presStyleCnt="6"/>
      <dgm:spPr/>
    </dgm:pt>
  </dgm:ptLst>
  <dgm:cxnLst>
    <dgm:cxn modelId="{FBFF7C0B-AF7C-491D-8104-F1496DD62049}" type="presOf" srcId="{B86F519C-B876-4BF8-8406-9AA1A2569238}" destId="{DECA139E-97B7-46FC-96F7-98F09EE462C6}" srcOrd="0" destOrd="0" presId="urn:microsoft.com/office/officeart/2005/8/layout/cycle2"/>
    <dgm:cxn modelId="{92B9E513-7F4A-40F8-843B-5246F8BAF173}" srcId="{F52C9FED-9E77-4BE9-9FFD-6EA95B7CE610}" destId="{3483D104-D0A7-41A9-8510-44A12B74CBB4}" srcOrd="0" destOrd="0" parTransId="{956137BF-31D6-42DB-8014-8492F073AE41}" sibTransId="{6AD7D7C2-DDEF-4CA9-9B2E-677EA2071F44}"/>
    <dgm:cxn modelId="{DEB6302F-05A7-4F41-9019-E1C2D6CFBE5F}" type="presOf" srcId="{B86F519C-B876-4BF8-8406-9AA1A2569238}" destId="{CCA5EC51-3243-4EDC-853C-EBD2E612F026}" srcOrd="1" destOrd="0" presId="urn:microsoft.com/office/officeart/2005/8/layout/cycle2"/>
    <dgm:cxn modelId="{B1EC8A2F-54FC-4413-8578-BA47C1E58115}" type="presOf" srcId="{EBDE28B2-E134-4BF6-9CFB-6C7820C2DAE3}" destId="{E68C0629-FE2D-476C-B0B1-77B46724C1CF}" srcOrd="1" destOrd="0" presId="urn:microsoft.com/office/officeart/2005/8/layout/cycle2"/>
    <dgm:cxn modelId="{96E9D732-E07A-4D0E-BFD8-8672EC5FE191}" srcId="{F52C9FED-9E77-4BE9-9FFD-6EA95B7CE610}" destId="{D3D834BC-AD7A-4197-A3DF-98344C4AF144}" srcOrd="2" destOrd="0" parTransId="{F954699C-D27B-4C88-90CB-2EB11EC0F24D}" sibTransId="{E5BAAF0A-EF5F-482C-9715-3136E95CF1D3}"/>
    <dgm:cxn modelId="{2D976133-78A9-479B-965C-2EBFAC443784}" type="presOf" srcId="{E5BAAF0A-EF5F-482C-9715-3136E95CF1D3}" destId="{BD16C30A-1A8B-4462-8D9C-82EED52CA352}" srcOrd="0" destOrd="0" presId="urn:microsoft.com/office/officeart/2005/8/layout/cycle2"/>
    <dgm:cxn modelId="{986AE560-89D9-4936-9C3C-692A7E4F27CB}" type="presOf" srcId="{6AD7D7C2-DDEF-4CA9-9B2E-677EA2071F44}" destId="{5826961A-7507-43F1-AA65-2F1A244E9A35}" srcOrd="1" destOrd="0" presId="urn:microsoft.com/office/officeart/2005/8/layout/cycle2"/>
    <dgm:cxn modelId="{9EA23352-5AB5-4D6A-87D8-E311B3AEAFD2}" srcId="{F52C9FED-9E77-4BE9-9FFD-6EA95B7CE610}" destId="{397C4BA4-C73D-46F4-BCAA-E57EC616039F}" srcOrd="1" destOrd="0" parTransId="{95141937-2F22-4461-96AF-0F2DD80CE485}" sibTransId="{C01BA86E-6BDE-42CD-8289-A97E1B013CEB}"/>
    <dgm:cxn modelId="{97CCA473-E589-4CD3-B1A0-DFCF07C63F4C}" srcId="{F52C9FED-9E77-4BE9-9FFD-6EA95B7CE610}" destId="{BA7422A5-FFA1-4AED-A5B2-D7DFAA5105EC}" srcOrd="4" destOrd="0" parTransId="{C4CB0F2B-E893-4DFB-9915-B23256A411CE}" sibTransId="{58D8E98E-AB3F-477E-AE44-7AE08678759B}"/>
    <dgm:cxn modelId="{54006A5A-FE21-4082-8A8C-A15FAC40827E}" type="presOf" srcId="{E5BAAF0A-EF5F-482C-9715-3136E95CF1D3}" destId="{12F712C5-2639-433A-8364-D47AC63A5E3B}" srcOrd="1" destOrd="0" presId="urn:microsoft.com/office/officeart/2005/8/layout/cycle2"/>
    <dgm:cxn modelId="{4B586B99-87FD-47FE-942C-A1EFDBE1BC33}" type="presOf" srcId="{EE64BEAD-C879-4A24-8D87-258196A761DB}" destId="{554C9088-0FCB-40B4-8B70-CE0C7A786015}" srcOrd="0" destOrd="0" presId="urn:microsoft.com/office/officeart/2005/8/layout/cycle2"/>
    <dgm:cxn modelId="{6DEAF19A-2337-4F76-9419-4708D4AAE9C8}" type="presOf" srcId="{C01BA86E-6BDE-42CD-8289-A97E1B013CEB}" destId="{D47F1578-016D-4035-B981-3912A6124E3B}" srcOrd="1" destOrd="0" presId="urn:microsoft.com/office/officeart/2005/8/layout/cycle2"/>
    <dgm:cxn modelId="{AE2200A2-D6B8-4273-8F1C-293E1AED4E94}" type="presOf" srcId="{BA7422A5-FFA1-4AED-A5B2-D7DFAA5105EC}" destId="{2DE89E13-5BFE-4FE2-B6AB-98D532E2BD31}" srcOrd="0" destOrd="0" presId="urn:microsoft.com/office/officeart/2005/8/layout/cycle2"/>
    <dgm:cxn modelId="{47804EAD-DC86-4C08-A942-E7BE785836B6}" srcId="{F52C9FED-9E77-4BE9-9FFD-6EA95B7CE610}" destId="{EE64BEAD-C879-4A24-8D87-258196A761DB}" srcOrd="5" destOrd="0" parTransId="{561F433E-63F0-442E-85E2-4059F28CB0F0}" sibTransId="{B86F519C-B876-4BF8-8406-9AA1A2569238}"/>
    <dgm:cxn modelId="{DB4056AE-E151-4C6E-A1E2-7AA523646BC9}" type="presOf" srcId="{D3D834BC-AD7A-4197-A3DF-98344C4AF144}" destId="{CFA28E97-1A92-4E76-995E-E81A9752BBC0}" srcOrd="0" destOrd="0" presId="urn:microsoft.com/office/officeart/2005/8/layout/cycle2"/>
    <dgm:cxn modelId="{479FB4B8-3466-4215-9F73-EA0CADF3DCE6}" type="presOf" srcId="{C01BA86E-6BDE-42CD-8289-A97E1B013CEB}" destId="{88DDE6FA-734D-47D1-8825-51E86C71C01B}" srcOrd="0" destOrd="0" presId="urn:microsoft.com/office/officeart/2005/8/layout/cycle2"/>
    <dgm:cxn modelId="{49786FBC-4895-482B-BA67-10C6F252165E}" type="presOf" srcId="{397C4BA4-C73D-46F4-BCAA-E57EC616039F}" destId="{35B0321D-D444-4C4C-987C-14D78325ABAB}" srcOrd="0" destOrd="0" presId="urn:microsoft.com/office/officeart/2005/8/layout/cycle2"/>
    <dgm:cxn modelId="{748AF9BE-2C13-4D67-9729-2E98929EA0E4}" type="presOf" srcId="{F52C9FED-9E77-4BE9-9FFD-6EA95B7CE610}" destId="{B8A75C09-1848-4A04-9808-8EE15B2D9D8D}" srcOrd="0" destOrd="0" presId="urn:microsoft.com/office/officeart/2005/8/layout/cycle2"/>
    <dgm:cxn modelId="{2D935AC8-F564-4183-A20D-D31CAD03C8A4}" type="presOf" srcId="{6AD7D7C2-DDEF-4CA9-9B2E-677EA2071F44}" destId="{B7D48A6D-4500-4EBD-AEE9-4A89BF7D28CF}" srcOrd="0" destOrd="0" presId="urn:microsoft.com/office/officeart/2005/8/layout/cycle2"/>
    <dgm:cxn modelId="{504484C8-5A07-42FA-A1CE-E414D3B4FB2E}" type="presOf" srcId="{EBDE28B2-E134-4BF6-9CFB-6C7820C2DAE3}" destId="{2EF3104F-D369-44D6-8CD2-257468305C0F}" srcOrd="0" destOrd="0" presId="urn:microsoft.com/office/officeart/2005/8/layout/cycle2"/>
    <dgm:cxn modelId="{792D8ECB-B6C0-4A6E-A896-22999C429EFD}" type="presOf" srcId="{6D550710-6D70-4F4D-855F-41C088ABB0B4}" destId="{AC70FAE9-6848-46A9-B014-D8EFBD395687}" srcOrd="0" destOrd="0" presId="urn:microsoft.com/office/officeart/2005/8/layout/cycle2"/>
    <dgm:cxn modelId="{590ACDCE-DF06-4203-AED5-D9C60AFA518A}" srcId="{F52C9FED-9E77-4BE9-9FFD-6EA95B7CE610}" destId="{6D550710-6D70-4F4D-855F-41C088ABB0B4}" srcOrd="3" destOrd="0" parTransId="{9BD9CB32-409D-4661-811A-118242FE2F8A}" sibTransId="{EBDE28B2-E134-4BF6-9CFB-6C7820C2DAE3}"/>
    <dgm:cxn modelId="{AFB726EA-05DD-4CC6-89FF-5CB45F751071}" type="presOf" srcId="{58D8E98E-AB3F-477E-AE44-7AE08678759B}" destId="{C3AD980C-F1F7-4D32-BE82-D1FCAC723EAE}" srcOrd="0" destOrd="0" presId="urn:microsoft.com/office/officeart/2005/8/layout/cycle2"/>
    <dgm:cxn modelId="{C187A9F3-25C9-470B-8131-197475AB502A}" type="presOf" srcId="{58D8E98E-AB3F-477E-AE44-7AE08678759B}" destId="{050757AC-06FC-42B3-8663-8DE649ED0933}" srcOrd="1" destOrd="0" presId="urn:microsoft.com/office/officeart/2005/8/layout/cycle2"/>
    <dgm:cxn modelId="{18C94DF4-B825-4762-B4B0-1460CFD7B32D}" type="presOf" srcId="{3483D104-D0A7-41A9-8510-44A12B74CBB4}" destId="{65E13631-E32F-4AF3-A78C-8143646EBF9D}" srcOrd="0" destOrd="0" presId="urn:microsoft.com/office/officeart/2005/8/layout/cycle2"/>
    <dgm:cxn modelId="{0E4597D4-E3DD-4895-95E5-D9C4368B6A82}" type="presParOf" srcId="{B8A75C09-1848-4A04-9808-8EE15B2D9D8D}" destId="{65E13631-E32F-4AF3-A78C-8143646EBF9D}" srcOrd="0" destOrd="0" presId="urn:microsoft.com/office/officeart/2005/8/layout/cycle2"/>
    <dgm:cxn modelId="{4C1268EF-A280-4197-8FBF-14EC6B946059}" type="presParOf" srcId="{B8A75C09-1848-4A04-9808-8EE15B2D9D8D}" destId="{B7D48A6D-4500-4EBD-AEE9-4A89BF7D28CF}" srcOrd="1" destOrd="0" presId="urn:microsoft.com/office/officeart/2005/8/layout/cycle2"/>
    <dgm:cxn modelId="{35BC6A2B-6A8E-447F-870B-9A16BDFD90E0}" type="presParOf" srcId="{B7D48A6D-4500-4EBD-AEE9-4A89BF7D28CF}" destId="{5826961A-7507-43F1-AA65-2F1A244E9A35}" srcOrd="0" destOrd="0" presId="urn:microsoft.com/office/officeart/2005/8/layout/cycle2"/>
    <dgm:cxn modelId="{E69E4839-B760-45D6-A5D9-1C97101281B7}" type="presParOf" srcId="{B8A75C09-1848-4A04-9808-8EE15B2D9D8D}" destId="{35B0321D-D444-4C4C-987C-14D78325ABAB}" srcOrd="2" destOrd="0" presId="urn:microsoft.com/office/officeart/2005/8/layout/cycle2"/>
    <dgm:cxn modelId="{4B7A1A4A-77AA-4701-B4E1-D675318D3FD4}" type="presParOf" srcId="{B8A75C09-1848-4A04-9808-8EE15B2D9D8D}" destId="{88DDE6FA-734D-47D1-8825-51E86C71C01B}" srcOrd="3" destOrd="0" presId="urn:microsoft.com/office/officeart/2005/8/layout/cycle2"/>
    <dgm:cxn modelId="{671D20DE-1624-495A-8B37-1937C7D8C8AB}" type="presParOf" srcId="{88DDE6FA-734D-47D1-8825-51E86C71C01B}" destId="{D47F1578-016D-4035-B981-3912A6124E3B}" srcOrd="0" destOrd="0" presId="urn:microsoft.com/office/officeart/2005/8/layout/cycle2"/>
    <dgm:cxn modelId="{061C705B-9E06-4CEF-B907-BF49B11F181A}" type="presParOf" srcId="{B8A75C09-1848-4A04-9808-8EE15B2D9D8D}" destId="{CFA28E97-1A92-4E76-995E-E81A9752BBC0}" srcOrd="4" destOrd="0" presId="urn:microsoft.com/office/officeart/2005/8/layout/cycle2"/>
    <dgm:cxn modelId="{4D1DBAA0-8FA9-4522-B8C8-A6378FDF5525}" type="presParOf" srcId="{B8A75C09-1848-4A04-9808-8EE15B2D9D8D}" destId="{BD16C30A-1A8B-4462-8D9C-82EED52CA352}" srcOrd="5" destOrd="0" presId="urn:microsoft.com/office/officeart/2005/8/layout/cycle2"/>
    <dgm:cxn modelId="{9E06A05B-0050-4025-9439-15E3C2EB1A16}" type="presParOf" srcId="{BD16C30A-1A8B-4462-8D9C-82EED52CA352}" destId="{12F712C5-2639-433A-8364-D47AC63A5E3B}" srcOrd="0" destOrd="0" presId="urn:microsoft.com/office/officeart/2005/8/layout/cycle2"/>
    <dgm:cxn modelId="{D051B92B-1A7A-416B-860D-22BA0841F1D7}" type="presParOf" srcId="{B8A75C09-1848-4A04-9808-8EE15B2D9D8D}" destId="{AC70FAE9-6848-46A9-B014-D8EFBD395687}" srcOrd="6" destOrd="0" presId="urn:microsoft.com/office/officeart/2005/8/layout/cycle2"/>
    <dgm:cxn modelId="{DD0CFC52-3F75-41A4-9100-5DB6333C6CD6}" type="presParOf" srcId="{B8A75C09-1848-4A04-9808-8EE15B2D9D8D}" destId="{2EF3104F-D369-44D6-8CD2-257468305C0F}" srcOrd="7" destOrd="0" presId="urn:microsoft.com/office/officeart/2005/8/layout/cycle2"/>
    <dgm:cxn modelId="{CEB7FC2C-9671-4E92-9D3A-6D4C8BCE0A63}" type="presParOf" srcId="{2EF3104F-D369-44D6-8CD2-257468305C0F}" destId="{E68C0629-FE2D-476C-B0B1-77B46724C1CF}" srcOrd="0" destOrd="0" presId="urn:microsoft.com/office/officeart/2005/8/layout/cycle2"/>
    <dgm:cxn modelId="{DF622EF4-1A6F-408A-BFC4-B15E41278687}" type="presParOf" srcId="{B8A75C09-1848-4A04-9808-8EE15B2D9D8D}" destId="{2DE89E13-5BFE-4FE2-B6AB-98D532E2BD31}" srcOrd="8" destOrd="0" presId="urn:microsoft.com/office/officeart/2005/8/layout/cycle2"/>
    <dgm:cxn modelId="{3AA1485A-B235-41AF-B09A-AC3073357FB3}" type="presParOf" srcId="{B8A75C09-1848-4A04-9808-8EE15B2D9D8D}" destId="{C3AD980C-F1F7-4D32-BE82-D1FCAC723EAE}" srcOrd="9" destOrd="0" presId="urn:microsoft.com/office/officeart/2005/8/layout/cycle2"/>
    <dgm:cxn modelId="{7A8CE2B3-9A10-4D32-B54B-B6F08E0E279F}" type="presParOf" srcId="{C3AD980C-F1F7-4D32-BE82-D1FCAC723EAE}" destId="{050757AC-06FC-42B3-8663-8DE649ED0933}" srcOrd="0" destOrd="0" presId="urn:microsoft.com/office/officeart/2005/8/layout/cycle2"/>
    <dgm:cxn modelId="{E1E6B777-A21C-488E-A85C-AB2A3AE52EBC}" type="presParOf" srcId="{B8A75C09-1848-4A04-9808-8EE15B2D9D8D}" destId="{554C9088-0FCB-40B4-8B70-CE0C7A786015}" srcOrd="10" destOrd="0" presId="urn:microsoft.com/office/officeart/2005/8/layout/cycle2"/>
    <dgm:cxn modelId="{20A81CA0-0CDA-46BE-BB47-424EBA7327F0}" type="presParOf" srcId="{B8A75C09-1848-4A04-9808-8EE15B2D9D8D}" destId="{DECA139E-97B7-46FC-96F7-98F09EE462C6}" srcOrd="11" destOrd="0" presId="urn:microsoft.com/office/officeart/2005/8/layout/cycle2"/>
    <dgm:cxn modelId="{CBDDA859-C25F-4064-A731-A30BB1E63B93}" type="presParOf" srcId="{DECA139E-97B7-46FC-96F7-98F09EE462C6}" destId="{CCA5EC51-3243-4EDC-853C-EBD2E612F02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2C9FED-9E77-4BE9-9FFD-6EA95B7CE610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483D104-D0A7-41A9-8510-44A12B74CBB4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100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Adult Tourniquet</a:t>
          </a:r>
        </a:p>
      </dgm:t>
    </dgm:pt>
    <dgm:pt modelId="{956137BF-31D6-42DB-8014-8492F073AE41}" type="parTrans" cxnId="{92B9E513-7F4A-40F8-843B-5246F8BAF173}">
      <dgm:prSet/>
      <dgm:spPr/>
      <dgm:t>
        <a:bodyPr/>
        <a:lstStyle/>
        <a:p>
          <a:endParaRPr lang="en-US" sz="900" b="1"/>
        </a:p>
      </dgm:t>
    </dgm:pt>
    <dgm:pt modelId="{6AD7D7C2-DDEF-4CA9-9B2E-677EA2071F44}" type="sibTrans" cxnId="{92B9E513-7F4A-40F8-843B-5246F8BAF173}">
      <dgm:prSet custT="1"/>
      <dgm:spPr>
        <a:solidFill>
          <a:srgbClr val="FFC000"/>
        </a:solidFill>
      </dgm:spPr>
      <dgm:t>
        <a:bodyPr/>
        <a:lstStyle/>
        <a:p>
          <a:endParaRPr lang="en-US" sz="900" b="1"/>
        </a:p>
      </dgm:t>
    </dgm:pt>
    <dgm:pt modelId="{397C4BA4-C73D-46F4-BCAA-E57EC616039F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100" b="1" dirty="0">
              <a:latin typeface="Arial"/>
              <a:cs typeface="Arial"/>
            </a:rPr>
            <a:t>Pediatric Tourniquet</a:t>
          </a:r>
        </a:p>
      </dgm:t>
    </dgm:pt>
    <dgm:pt modelId="{95141937-2F22-4461-96AF-0F2DD80CE485}" type="parTrans" cxnId="{9EA23352-5AB5-4D6A-87D8-E311B3AEAFD2}">
      <dgm:prSet/>
      <dgm:spPr/>
      <dgm:t>
        <a:bodyPr/>
        <a:lstStyle/>
        <a:p>
          <a:endParaRPr lang="en-US" sz="900" b="1"/>
        </a:p>
      </dgm:t>
    </dgm:pt>
    <dgm:pt modelId="{C01BA86E-6BDE-42CD-8289-A97E1B013CEB}" type="sibTrans" cxnId="{9EA23352-5AB5-4D6A-87D8-E311B3AEAFD2}">
      <dgm:prSet custT="1"/>
      <dgm:spPr>
        <a:solidFill>
          <a:srgbClr val="FF0000"/>
        </a:solidFill>
      </dgm:spPr>
      <dgm:t>
        <a:bodyPr/>
        <a:lstStyle/>
        <a:p>
          <a:endParaRPr lang="en-US" sz="900" b="1"/>
        </a:p>
      </dgm:t>
    </dgm:pt>
    <dgm:pt modelId="{D3D834BC-AD7A-4197-A3DF-98344C4AF144}">
      <dgm:prSet phldrT="[Text]" custT="1"/>
      <dgm:spPr>
        <a:solidFill>
          <a:srgbClr val="C80AA4"/>
        </a:solidFill>
      </dgm:spPr>
      <dgm:t>
        <a:bodyPr/>
        <a:lstStyle/>
        <a:p>
          <a:r>
            <a:rPr lang="en-US" sz="1100" b="1" dirty="0">
              <a:latin typeface="Arial"/>
              <a:cs typeface="Arial"/>
            </a:rPr>
            <a:t>Wound Packing</a:t>
          </a:r>
        </a:p>
      </dgm:t>
    </dgm:pt>
    <dgm:pt modelId="{F954699C-D27B-4C88-90CB-2EB11EC0F24D}" type="parTrans" cxnId="{96E9D732-E07A-4D0E-BFD8-8672EC5FE191}">
      <dgm:prSet/>
      <dgm:spPr/>
      <dgm:t>
        <a:bodyPr/>
        <a:lstStyle/>
        <a:p>
          <a:endParaRPr lang="en-US" sz="900" b="1"/>
        </a:p>
      </dgm:t>
    </dgm:pt>
    <dgm:pt modelId="{E5BAAF0A-EF5F-482C-9715-3136E95CF1D3}" type="sibTrans" cxnId="{96E9D732-E07A-4D0E-BFD8-8672EC5FE191}">
      <dgm:prSet custT="1"/>
      <dgm:spPr>
        <a:solidFill>
          <a:srgbClr val="C80AA4"/>
        </a:solidFill>
      </dgm:spPr>
      <dgm:t>
        <a:bodyPr/>
        <a:lstStyle/>
        <a:p>
          <a:endParaRPr lang="en-US" sz="900" b="1"/>
        </a:p>
      </dgm:t>
    </dgm:pt>
    <dgm:pt modelId="{6D550710-6D70-4F4D-855F-41C088ABB0B4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000" b="1" dirty="0">
              <a:latin typeface="Arial"/>
              <a:cs typeface="Arial"/>
            </a:rPr>
            <a:t>Assessment</a:t>
          </a:r>
        </a:p>
      </dgm:t>
    </dgm:pt>
    <dgm:pt modelId="{9BD9CB32-409D-4661-811A-118242FE2F8A}" type="parTrans" cxnId="{590ACDCE-DF06-4203-AED5-D9C60AFA518A}">
      <dgm:prSet/>
      <dgm:spPr/>
      <dgm:t>
        <a:bodyPr/>
        <a:lstStyle/>
        <a:p>
          <a:endParaRPr lang="en-US" sz="900" b="1"/>
        </a:p>
      </dgm:t>
    </dgm:pt>
    <dgm:pt modelId="{EBDE28B2-E134-4BF6-9CFB-6C7820C2DAE3}" type="sibTrans" cxnId="{590ACDCE-DF06-4203-AED5-D9C60AFA518A}">
      <dgm:prSet custT="1"/>
      <dgm:spPr>
        <a:solidFill>
          <a:srgbClr val="00B0F0"/>
        </a:solidFill>
      </dgm:spPr>
      <dgm:t>
        <a:bodyPr/>
        <a:lstStyle/>
        <a:p>
          <a:endParaRPr lang="en-US" sz="900" b="1"/>
        </a:p>
      </dgm:t>
    </dgm:pt>
    <dgm:pt modelId="{BA7422A5-FFA1-4AED-A5B2-D7DFAA5105EC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100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Choking</a:t>
          </a:r>
        </a:p>
      </dgm:t>
    </dgm:pt>
    <dgm:pt modelId="{C4CB0F2B-E893-4DFB-9915-B23256A411CE}" type="parTrans" cxnId="{97CCA473-E589-4CD3-B1A0-DFCF07C63F4C}">
      <dgm:prSet/>
      <dgm:spPr/>
      <dgm:t>
        <a:bodyPr/>
        <a:lstStyle/>
        <a:p>
          <a:endParaRPr lang="en-US" sz="900" b="1"/>
        </a:p>
      </dgm:t>
    </dgm:pt>
    <dgm:pt modelId="{58D8E98E-AB3F-477E-AE44-7AE08678759B}" type="sibTrans" cxnId="{97CCA473-E589-4CD3-B1A0-DFCF07C63F4C}">
      <dgm:prSet custT="1"/>
      <dgm:spPr>
        <a:solidFill>
          <a:srgbClr val="92D050"/>
        </a:solidFill>
      </dgm:spPr>
      <dgm:t>
        <a:bodyPr/>
        <a:lstStyle/>
        <a:p>
          <a:endParaRPr lang="en-US" sz="900" b="1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EE64BEAD-C879-4A24-8D87-258196A761DB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1100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Hands-Only CPR</a:t>
          </a:r>
        </a:p>
      </dgm:t>
    </dgm:pt>
    <dgm:pt modelId="{561F433E-63F0-442E-85E2-4059F28CB0F0}" type="parTrans" cxnId="{47804EAD-DC86-4C08-A942-E7BE785836B6}">
      <dgm:prSet/>
      <dgm:spPr/>
      <dgm:t>
        <a:bodyPr/>
        <a:lstStyle/>
        <a:p>
          <a:endParaRPr lang="en-US" sz="900" b="1"/>
        </a:p>
      </dgm:t>
    </dgm:pt>
    <dgm:pt modelId="{B86F519C-B876-4BF8-8406-9AA1A2569238}" type="sibTrans" cxnId="{47804EAD-DC86-4C08-A942-E7BE785836B6}">
      <dgm:prSet custT="1"/>
      <dgm:spPr>
        <a:solidFill>
          <a:srgbClr val="FFFF00"/>
        </a:solidFill>
      </dgm:spPr>
      <dgm:t>
        <a:bodyPr/>
        <a:lstStyle/>
        <a:p>
          <a:endParaRPr lang="en-US" sz="900" b="1"/>
        </a:p>
      </dgm:t>
    </dgm:pt>
    <dgm:pt modelId="{B8A75C09-1848-4A04-9808-8EE15B2D9D8D}" type="pres">
      <dgm:prSet presAssocID="{F52C9FED-9E77-4BE9-9FFD-6EA95B7CE610}" presName="cycle" presStyleCnt="0">
        <dgm:presLayoutVars>
          <dgm:dir/>
          <dgm:resizeHandles val="exact"/>
        </dgm:presLayoutVars>
      </dgm:prSet>
      <dgm:spPr/>
    </dgm:pt>
    <dgm:pt modelId="{65E13631-E32F-4AF3-A78C-8143646EBF9D}" type="pres">
      <dgm:prSet presAssocID="{3483D104-D0A7-41A9-8510-44A12B74CBB4}" presName="node" presStyleLbl="node1" presStyleIdx="0" presStyleCnt="6">
        <dgm:presLayoutVars>
          <dgm:bulletEnabled val="1"/>
        </dgm:presLayoutVars>
      </dgm:prSet>
      <dgm:spPr/>
    </dgm:pt>
    <dgm:pt modelId="{B7D48A6D-4500-4EBD-AEE9-4A89BF7D28CF}" type="pres">
      <dgm:prSet presAssocID="{6AD7D7C2-DDEF-4CA9-9B2E-677EA2071F44}" presName="sibTrans" presStyleLbl="sibTrans2D1" presStyleIdx="0" presStyleCnt="6"/>
      <dgm:spPr/>
    </dgm:pt>
    <dgm:pt modelId="{5826961A-7507-43F1-AA65-2F1A244E9A35}" type="pres">
      <dgm:prSet presAssocID="{6AD7D7C2-DDEF-4CA9-9B2E-677EA2071F44}" presName="connectorText" presStyleLbl="sibTrans2D1" presStyleIdx="0" presStyleCnt="6"/>
      <dgm:spPr/>
    </dgm:pt>
    <dgm:pt modelId="{35B0321D-D444-4C4C-987C-14D78325ABAB}" type="pres">
      <dgm:prSet presAssocID="{397C4BA4-C73D-46F4-BCAA-E57EC616039F}" presName="node" presStyleLbl="node1" presStyleIdx="1" presStyleCnt="6">
        <dgm:presLayoutVars>
          <dgm:bulletEnabled val="1"/>
        </dgm:presLayoutVars>
      </dgm:prSet>
      <dgm:spPr/>
    </dgm:pt>
    <dgm:pt modelId="{88DDE6FA-734D-47D1-8825-51E86C71C01B}" type="pres">
      <dgm:prSet presAssocID="{C01BA86E-6BDE-42CD-8289-A97E1B013CEB}" presName="sibTrans" presStyleLbl="sibTrans2D1" presStyleIdx="1" presStyleCnt="6"/>
      <dgm:spPr/>
    </dgm:pt>
    <dgm:pt modelId="{D47F1578-016D-4035-B981-3912A6124E3B}" type="pres">
      <dgm:prSet presAssocID="{C01BA86E-6BDE-42CD-8289-A97E1B013CEB}" presName="connectorText" presStyleLbl="sibTrans2D1" presStyleIdx="1" presStyleCnt="6"/>
      <dgm:spPr/>
    </dgm:pt>
    <dgm:pt modelId="{CFA28E97-1A92-4E76-995E-E81A9752BBC0}" type="pres">
      <dgm:prSet presAssocID="{D3D834BC-AD7A-4197-A3DF-98344C4AF144}" presName="node" presStyleLbl="node1" presStyleIdx="2" presStyleCnt="6">
        <dgm:presLayoutVars>
          <dgm:bulletEnabled val="1"/>
        </dgm:presLayoutVars>
      </dgm:prSet>
      <dgm:spPr/>
    </dgm:pt>
    <dgm:pt modelId="{BD16C30A-1A8B-4462-8D9C-82EED52CA352}" type="pres">
      <dgm:prSet presAssocID="{E5BAAF0A-EF5F-482C-9715-3136E95CF1D3}" presName="sibTrans" presStyleLbl="sibTrans2D1" presStyleIdx="2" presStyleCnt="6"/>
      <dgm:spPr/>
    </dgm:pt>
    <dgm:pt modelId="{12F712C5-2639-433A-8364-D47AC63A5E3B}" type="pres">
      <dgm:prSet presAssocID="{E5BAAF0A-EF5F-482C-9715-3136E95CF1D3}" presName="connectorText" presStyleLbl="sibTrans2D1" presStyleIdx="2" presStyleCnt="6"/>
      <dgm:spPr/>
    </dgm:pt>
    <dgm:pt modelId="{AC70FAE9-6848-46A9-B014-D8EFBD395687}" type="pres">
      <dgm:prSet presAssocID="{6D550710-6D70-4F4D-855F-41C088ABB0B4}" presName="node" presStyleLbl="node1" presStyleIdx="3" presStyleCnt="6">
        <dgm:presLayoutVars>
          <dgm:bulletEnabled val="1"/>
        </dgm:presLayoutVars>
      </dgm:prSet>
      <dgm:spPr/>
    </dgm:pt>
    <dgm:pt modelId="{2EF3104F-D369-44D6-8CD2-257468305C0F}" type="pres">
      <dgm:prSet presAssocID="{EBDE28B2-E134-4BF6-9CFB-6C7820C2DAE3}" presName="sibTrans" presStyleLbl="sibTrans2D1" presStyleIdx="3" presStyleCnt="6"/>
      <dgm:spPr/>
    </dgm:pt>
    <dgm:pt modelId="{E68C0629-FE2D-476C-B0B1-77B46724C1CF}" type="pres">
      <dgm:prSet presAssocID="{EBDE28B2-E134-4BF6-9CFB-6C7820C2DAE3}" presName="connectorText" presStyleLbl="sibTrans2D1" presStyleIdx="3" presStyleCnt="6"/>
      <dgm:spPr/>
    </dgm:pt>
    <dgm:pt modelId="{2DE89E13-5BFE-4FE2-B6AB-98D532E2BD31}" type="pres">
      <dgm:prSet presAssocID="{BA7422A5-FFA1-4AED-A5B2-D7DFAA5105EC}" presName="node" presStyleLbl="node1" presStyleIdx="4" presStyleCnt="6">
        <dgm:presLayoutVars>
          <dgm:bulletEnabled val="1"/>
        </dgm:presLayoutVars>
      </dgm:prSet>
      <dgm:spPr/>
    </dgm:pt>
    <dgm:pt modelId="{C3AD980C-F1F7-4D32-BE82-D1FCAC723EAE}" type="pres">
      <dgm:prSet presAssocID="{58D8E98E-AB3F-477E-AE44-7AE08678759B}" presName="sibTrans" presStyleLbl="sibTrans2D1" presStyleIdx="4" presStyleCnt="6"/>
      <dgm:spPr/>
    </dgm:pt>
    <dgm:pt modelId="{050757AC-06FC-42B3-8663-8DE649ED0933}" type="pres">
      <dgm:prSet presAssocID="{58D8E98E-AB3F-477E-AE44-7AE08678759B}" presName="connectorText" presStyleLbl="sibTrans2D1" presStyleIdx="4" presStyleCnt="6"/>
      <dgm:spPr/>
    </dgm:pt>
    <dgm:pt modelId="{554C9088-0FCB-40B4-8B70-CE0C7A786015}" type="pres">
      <dgm:prSet presAssocID="{EE64BEAD-C879-4A24-8D87-258196A761DB}" presName="node" presStyleLbl="node1" presStyleIdx="5" presStyleCnt="6">
        <dgm:presLayoutVars>
          <dgm:bulletEnabled val="1"/>
        </dgm:presLayoutVars>
      </dgm:prSet>
      <dgm:spPr/>
    </dgm:pt>
    <dgm:pt modelId="{DECA139E-97B7-46FC-96F7-98F09EE462C6}" type="pres">
      <dgm:prSet presAssocID="{B86F519C-B876-4BF8-8406-9AA1A2569238}" presName="sibTrans" presStyleLbl="sibTrans2D1" presStyleIdx="5" presStyleCnt="6"/>
      <dgm:spPr/>
    </dgm:pt>
    <dgm:pt modelId="{CCA5EC51-3243-4EDC-853C-EBD2E612F026}" type="pres">
      <dgm:prSet presAssocID="{B86F519C-B876-4BF8-8406-9AA1A2569238}" presName="connectorText" presStyleLbl="sibTrans2D1" presStyleIdx="5" presStyleCnt="6"/>
      <dgm:spPr/>
    </dgm:pt>
  </dgm:ptLst>
  <dgm:cxnLst>
    <dgm:cxn modelId="{FBFF7C0B-AF7C-491D-8104-F1496DD62049}" type="presOf" srcId="{B86F519C-B876-4BF8-8406-9AA1A2569238}" destId="{DECA139E-97B7-46FC-96F7-98F09EE462C6}" srcOrd="0" destOrd="0" presId="urn:microsoft.com/office/officeart/2005/8/layout/cycle2"/>
    <dgm:cxn modelId="{92B9E513-7F4A-40F8-843B-5246F8BAF173}" srcId="{F52C9FED-9E77-4BE9-9FFD-6EA95B7CE610}" destId="{3483D104-D0A7-41A9-8510-44A12B74CBB4}" srcOrd="0" destOrd="0" parTransId="{956137BF-31D6-42DB-8014-8492F073AE41}" sibTransId="{6AD7D7C2-DDEF-4CA9-9B2E-677EA2071F44}"/>
    <dgm:cxn modelId="{DEB6302F-05A7-4F41-9019-E1C2D6CFBE5F}" type="presOf" srcId="{B86F519C-B876-4BF8-8406-9AA1A2569238}" destId="{CCA5EC51-3243-4EDC-853C-EBD2E612F026}" srcOrd="1" destOrd="0" presId="urn:microsoft.com/office/officeart/2005/8/layout/cycle2"/>
    <dgm:cxn modelId="{B1EC8A2F-54FC-4413-8578-BA47C1E58115}" type="presOf" srcId="{EBDE28B2-E134-4BF6-9CFB-6C7820C2DAE3}" destId="{E68C0629-FE2D-476C-B0B1-77B46724C1CF}" srcOrd="1" destOrd="0" presId="urn:microsoft.com/office/officeart/2005/8/layout/cycle2"/>
    <dgm:cxn modelId="{96E9D732-E07A-4D0E-BFD8-8672EC5FE191}" srcId="{F52C9FED-9E77-4BE9-9FFD-6EA95B7CE610}" destId="{D3D834BC-AD7A-4197-A3DF-98344C4AF144}" srcOrd="2" destOrd="0" parTransId="{F954699C-D27B-4C88-90CB-2EB11EC0F24D}" sibTransId="{E5BAAF0A-EF5F-482C-9715-3136E95CF1D3}"/>
    <dgm:cxn modelId="{2D976133-78A9-479B-965C-2EBFAC443784}" type="presOf" srcId="{E5BAAF0A-EF5F-482C-9715-3136E95CF1D3}" destId="{BD16C30A-1A8B-4462-8D9C-82EED52CA352}" srcOrd="0" destOrd="0" presId="urn:microsoft.com/office/officeart/2005/8/layout/cycle2"/>
    <dgm:cxn modelId="{986AE560-89D9-4936-9C3C-692A7E4F27CB}" type="presOf" srcId="{6AD7D7C2-DDEF-4CA9-9B2E-677EA2071F44}" destId="{5826961A-7507-43F1-AA65-2F1A244E9A35}" srcOrd="1" destOrd="0" presId="urn:microsoft.com/office/officeart/2005/8/layout/cycle2"/>
    <dgm:cxn modelId="{9EA23352-5AB5-4D6A-87D8-E311B3AEAFD2}" srcId="{F52C9FED-9E77-4BE9-9FFD-6EA95B7CE610}" destId="{397C4BA4-C73D-46F4-BCAA-E57EC616039F}" srcOrd="1" destOrd="0" parTransId="{95141937-2F22-4461-96AF-0F2DD80CE485}" sibTransId="{C01BA86E-6BDE-42CD-8289-A97E1B013CEB}"/>
    <dgm:cxn modelId="{97CCA473-E589-4CD3-B1A0-DFCF07C63F4C}" srcId="{F52C9FED-9E77-4BE9-9FFD-6EA95B7CE610}" destId="{BA7422A5-FFA1-4AED-A5B2-D7DFAA5105EC}" srcOrd="4" destOrd="0" parTransId="{C4CB0F2B-E893-4DFB-9915-B23256A411CE}" sibTransId="{58D8E98E-AB3F-477E-AE44-7AE08678759B}"/>
    <dgm:cxn modelId="{54006A5A-FE21-4082-8A8C-A15FAC40827E}" type="presOf" srcId="{E5BAAF0A-EF5F-482C-9715-3136E95CF1D3}" destId="{12F712C5-2639-433A-8364-D47AC63A5E3B}" srcOrd="1" destOrd="0" presId="urn:microsoft.com/office/officeart/2005/8/layout/cycle2"/>
    <dgm:cxn modelId="{4B586B99-87FD-47FE-942C-A1EFDBE1BC33}" type="presOf" srcId="{EE64BEAD-C879-4A24-8D87-258196A761DB}" destId="{554C9088-0FCB-40B4-8B70-CE0C7A786015}" srcOrd="0" destOrd="0" presId="urn:microsoft.com/office/officeart/2005/8/layout/cycle2"/>
    <dgm:cxn modelId="{6DEAF19A-2337-4F76-9419-4708D4AAE9C8}" type="presOf" srcId="{C01BA86E-6BDE-42CD-8289-A97E1B013CEB}" destId="{D47F1578-016D-4035-B981-3912A6124E3B}" srcOrd="1" destOrd="0" presId="urn:microsoft.com/office/officeart/2005/8/layout/cycle2"/>
    <dgm:cxn modelId="{AE2200A2-D6B8-4273-8F1C-293E1AED4E94}" type="presOf" srcId="{BA7422A5-FFA1-4AED-A5B2-D7DFAA5105EC}" destId="{2DE89E13-5BFE-4FE2-B6AB-98D532E2BD31}" srcOrd="0" destOrd="0" presId="urn:microsoft.com/office/officeart/2005/8/layout/cycle2"/>
    <dgm:cxn modelId="{47804EAD-DC86-4C08-A942-E7BE785836B6}" srcId="{F52C9FED-9E77-4BE9-9FFD-6EA95B7CE610}" destId="{EE64BEAD-C879-4A24-8D87-258196A761DB}" srcOrd="5" destOrd="0" parTransId="{561F433E-63F0-442E-85E2-4059F28CB0F0}" sibTransId="{B86F519C-B876-4BF8-8406-9AA1A2569238}"/>
    <dgm:cxn modelId="{DB4056AE-E151-4C6E-A1E2-7AA523646BC9}" type="presOf" srcId="{D3D834BC-AD7A-4197-A3DF-98344C4AF144}" destId="{CFA28E97-1A92-4E76-995E-E81A9752BBC0}" srcOrd="0" destOrd="0" presId="urn:microsoft.com/office/officeart/2005/8/layout/cycle2"/>
    <dgm:cxn modelId="{479FB4B8-3466-4215-9F73-EA0CADF3DCE6}" type="presOf" srcId="{C01BA86E-6BDE-42CD-8289-A97E1B013CEB}" destId="{88DDE6FA-734D-47D1-8825-51E86C71C01B}" srcOrd="0" destOrd="0" presId="urn:microsoft.com/office/officeart/2005/8/layout/cycle2"/>
    <dgm:cxn modelId="{49786FBC-4895-482B-BA67-10C6F252165E}" type="presOf" srcId="{397C4BA4-C73D-46F4-BCAA-E57EC616039F}" destId="{35B0321D-D444-4C4C-987C-14D78325ABAB}" srcOrd="0" destOrd="0" presId="urn:microsoft.com/office/officeart/2005/8/layout/cycle2"/>
    <dgm:cxn modelId="{748AF9BE-2C13-4D67-9729-2E98929EA0E4}" type="presOf" srcId="{F52C9FED-9E77-4BE9-9FFD-6EA95B7CE610}" destId="{B8A75C09-1848-4A04-9808-8EE15B2D9D8D}" srcOrd="0" destOrd="0" presId="urn:microsoft.com/office/officeart/2005/8/layout/cycle2"/>
    <dgm:cxn modelId="{2D935AC8-F564-4183-A20D-D31CAD03C8A4}" type="presOf" srcId="{6AD7D7C2-DDEF-4CA9-9B2E-677EA2071F44}" destId="{B7D48A6D-4500-4EBD-AEE9-4A89BF7D28CF}" srcOrd="0" destOrd="0" presId="urn:microsoft.com/office/officeart/2005/8/layout/cycle2"/>
    <dgm:cxn modelId="{504484C8-5A07-42FA-A1CE-E414D3B4FB2E}" type="presOf" srcId="{EBDE28B2-E134-4BF6-9CFB-6C7820C2DAE3}" destId="{2EF3104F-D369-44D6-8CD2-257468305C0F}" srcOrd="0" destOrd="0" presId="urn:microsoft.com/office/officeart/2005/8/layout/cycle2"/>
    <dgm:cxn modelId="{792D8ECB-B6C0-4A6E-A896-22999C429EFD}" type="presOf" srcId="{6D550710-6D70-4F4D-855F-41C088ABB0B4}" destId="{AC70FAE9-6848-46A9-B014-D8EFBD395687}" srcOrd="0" destOrd="0" presId="urn:microsoft.com/office/officeart/2005/8/layout/cycle2"/>
    <dgm:cxn modelId="{590ACDCE-DF06-4203-AED5-D9C60AFA518A}" srcId="{F52C9FED-9E77-4BE9-9FFD-6EA95B7CE610}" destId="{6D550710-6D70-4F4D-855F-41C088ABB0B4}" srcOrd="3" destOrd="0" parTransId="{9BD9CB32-409D-4661-811A-118242FE2F8A}" sibTransId="{EBDE28B2-E134-4BF6-9CFB-6C7820C2DAE3}"/>
    <dgm:cxn modelId="{AFB726EA-05DD-4CC6-89FF-5CB45F751071}" type="presOf" srcId="{58D8E98E-AB3F-477E-AE44-7AE08678759B}" destId="{C3AD980C-F1F7-4D32-BE82-D1FCAC723EAE}" srcOrd="0" destOrd="0" presId="urn:microsoft.com/office/officeart/2005/8/layout/cycle2"/>
    <dgm:cxn modelId="{C187A9F3-25C9-470B-8131-197475AB502A}" type="presOf" srcId="{58D8E98E-AB3F-477E-AE44-7AE08678759B}" destId="{050757AC-06FC-42B3-8663-8DE649ED0933}" srcOrd="1" destOrd="0" presId="urn:microsoft.com/office/officeart/2005/8/layout/cycle2"/>
    <dgm:cxn modelId="{18C94DF4-B825-4762-B4B0-1460CFD7B32D}" type="presOf" srcId="{3483D104-D0A7-41A9-8510-44A12B74CBB4}" destId="{65E13631-E32F-4AF3-A78C-8143646EBF9D}" srcOrd="0" destOrd="0" presId="urn:microsoft.com/office/officeart/2005/8/layout/cycle2"/>
    <dgm:cxn modelId="{0E4597D4-E3DD-4895-95E5-D9C4368B6A82}" type="presParOf" srcId="{B8A75C09-1848-4A04-9808-8EE15B2D9D8D}" destId="{65E13631-E32F-4AF3-A78C-8143646EBF9D}" srcOrd="0" destOrd="0" presId="urn:microsoft.com/office/officeart/2005/8/layout/cycle2"/>
    <dgm:cxn modelId="{4C1268EF-A280-4197-8FBF-14EC6B946059}" type="presParOf" srcId="{B8A75C09-1848-4A04-9808-8EE15B2D9D8D}" destId="{B7D48A6D-4500-4EBD-AEE9-4A89BF7D28CF}" srcOrd="1" destOrd="0" presId="urn:microsoft.com/office/officeart/2005/8/layout/cycle2"/>
    <dgm:cxn modelId="{35BC6A2B-6A8E-447F-870B-9A16BDFD90E0}" type="presParOf" srcId="{B7D48A6D-4500-4EBD-AEE9-4A89BF7D28CF}" destId="{5826961A-7507-43F1-AA65-2F1A244E9A35}" srcOrd="0" destOrd="0" presId="urn:microsoft.com/office/officeart/2005/8/layout/cycle2"/>
    <dgm:cxn modelId="{E69E4839-B760-45D6-A5D9-1C97101281B7}" type="presParOf" srcId="{B8A75C09-1848-4A04-9808-8EE15B2D9D8D}" destId="{35B0321D-D444-4C4C-987C-14D78325ABAB}" srcOrd="2" destOrd="0" presId="urn:microsoft.com/office/officeart/2005/8/layout/cycle2"/>
    <dgm:cxn modelId="{4B7A1A4A-77AA-4701-B4E1-D675318D3FD4}" type="presParOf" srcId="{B8A75C09-1848-4A04-9808-8EE15B2D9D8D}" destId="{88DDE6FA-734D-47D1-8825-51E86C71C01B}" srcOrd="3" destOrd="0" presId="urn:microsoft.com/office/officeart/2005/8/layout/cycle2"/>
    <dgm:cxn modelId="{671D20DE-1624-495A-8B37-1937C7D8C8AB}" type="presParOf" srcId="{88DDE6FA-734D-47D1-8825-51E86C71C01B}" destId="{D47F1578-016D-4035-B981-3912A6124E3B}" srcOrd="0" destOrd="0" presId="urn:microsoft.com/office/officeart/2005/8/layout/cycle2"/>
    <dgm:cxn modelId="{061C705B-9E06-4CEF-B907-BF49B11F181A}" type="presParOf" srcId="{B8A75C09-1848-4A04-9808-8EE15B2D9D8D}" destId="{CFA28E97-1A92-4E76-995E-E81A9752BBC0}" srcOrd="4" destOrd="0" presId="urn:microsoft.com/office/officeart/2005/8/layout/cycle2"/>
    <dgm:cxn modelId="{4D1DBAA0-8FA9-4522-B8C8-A6378FDF5525}" type="presParOf" srcId="{B8A75C09-1848-4A04-9808-8EE15B2D9D8D}" destId="{BD16C30A-1A8B-4462-8D9C-82EED52CA352}" srcOrd="5" destOrd="0" presId="urn:microsoft.com/office/officeart/2005/8/layout/cycle2"/>
    <dgm:cxn modelId="{9E06A05B-0050-4025-9439-15E3C2EB1A16}" type="presParOf" srcId="{BD16C30A-1A8B-4462-8D9C-82EED52CA352}" destId="{12F712C5-2639-433A-8364-D47AC63A5E3B}" srcOrd="0" destOrd="0" presId="urn:microsoft.com/office/officeart/2005/8/layout/cycle2"/>
    <dgm:cxn modelId="{D051B92B-1A7A-416B-860D-22BA0841F1D7}" type="presParOf" srcId="{B8A75C09-1848-4A04-9808-8EE15B2D9D8D}" destId="{AC70FAE9-6848-46A9-B014-D8EFBD395687}" srcOrd="6" destOrd="0" presId="urn:microsoft.com/office/officeart/2005/8/layout/cycle2"/>
    <dgm:cxn modelId="{DD0CFC52-3F75-41A4-9100-5DB6333C6CD6}" type="presParOf" srcId="{B8A75C09-1848-4A04-9808-8EE15B2D9D8D}" destId="{2EF3104F-D369-44D6-8CD2-257468305C0F}" srcOrd="7" destOrd="0" presId="urn:microsoft.com/office/officeart/2005/8/layout/cycle2"/>
    <dgm:cxn modelId="{CEB7FC2C-9671-4E92-9D3A-6D4C8BCE0A63}" type="presParOf" srcId="{2EF3104F-D369-44D6-8CD2-257468305C0F}" destId="{E68C0629-FE2D-476C-B0B1-77B46724C1CF}" srcOrd="0" destOrd="0" presId="urn:microsoft.com/office/officeart/2005/8/layout/cycle2"/>
    <dgm:cxn modelId="{DF622EF4-1A6F-408A-BFC4-B15E41278687}" type="presParOf" srcId="{B8A75C09-1848-4A04-9808-8EE15B2D9D8D}" destId="{2DE89E13-5BFE-4FE2-B6AB-98D532E2BD31}" srcOrd="8" destOrd="0" presId="urn:microsoft.com/office/officeart/2005/8/layout/cycle2"/>
    <dgm:cxn modelId="{3AA1485A-B235-41AF-B09A-AC3073357FB3}" type="presParOf" srcId="{B8A75C09-1848-4A04-9808-8EE15B2D9D8D}" destId="{C3AD980C-F1F7-4D32-BE82-D1FCAC723EAE}" srcOrd="9" destOrd="0" presId="urn:microsoft.com/office/officeart/2005/8/layout/cycle2"/>
    <dgm:cxn modelId="{7A8CE2B3-9A10-4D32-B54B-B6F08E0E279F}" type="presParOf" srcId="{C3AD980C-F1F7-4D32-BE82-D1FCAC723EAE}" destId="{050757AC-06FC-42B3-8663-8DE649ED0933}" srcOrd="0" destOrd="0" presId="urn:microsoft.com/office/officeart/2005/8/layout/cycle2"/>
    <dgm:cxn modelId="{E1E6B777-A21C-488E-A85C-AB2A3AE52EBC}" type="presParOf" srcId="{B8A75C09-1848-4A04-9808-8EE15B2D9D8D}" destId="{554C9088-0FCB-40B4-8B70-CE0C7A786015}" srcOrd="10" destOrd="0" presId="urn:microsoft.com/office/officeart/2005/8/layout/cycle2"/>
    <dgm:cxn modelId="{20A81CA0-0CDA-46BE-BB47-424EBA7327F0}" type="presParOf" srcId="{B8A75C09-1848-4A04-9808-8EE15B2D9D8D}" destId="{DECA139E-97B7-46FC-96F7-98F09EE462C6}" srcOrd="11" destOrd="0" presId="urn:microsoft.com/office/officeart/2005/8/layout/cycle2"/>
    <dgm:cxn modelId="{CBDDA859-C25F-4064-A731-A30BB1E63B93}" type="presParOf" srcId="{DECA139E-97B7-46FC-96F7-98F09EE462C6}" destId="{CCA5EC51-3243-4EDC-853C-EBD2E612F02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2C9FED-9E77-4BE9-9FFD-6EA95B7CE610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483D104-D0A7-41A9-8510-44A12B74CBB4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200" b="1" dirty="0" err="1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Reunifica-tion</a:t>
          </a:r>
          <a:endParaRPr lang="en-US" sz="1000" b="1" dirty="0">
            <a:solidFill>
              <a:schemeClr val="tx1">
                <a:lumMod val="85000"/>
                <a:lumOff val="15000"/>
              </a:schemeClr>
            </a:solidFill>
            <a:latin typeface="Arial"/>
            <a:cs typeface="Arial"/>
          </a:endParaRPr>
        </a:p>
      </dgm:t>
    </dgm:pt>
    <dgm:pt modelId="{956137BF-31D6-42DB-8014-8492F073AE41}" type="parTrans" cxnId="{92B9E513-7F4A-40F8-843B-5246F8BAF173}">
      <dgm:prSet/>
      <dgm:spPr/>
      <dgm:t>
        <a:bodyPr/>
        <a:lstStyle/>
        <a:p>
          <a:endParaRPr lang="en-US" sz="900" b="1"/>
        </a:p>
      </dgm:t>
    </dgm:pt>
    <dgm:pt modelId="{6AD7D7C2-DDEF-4CA9-9B2E-677EA2071F44}" type="sibTrans" cxnId="{92B9E513-7F4A-40F8-843B-5246F8BAF173}">
      <dgm:prSet custT="1"/>
      <dgm:spPr>
        <a:solidFill>
          <a:srgbClr val="FFC000"/>
        </a:solidFill>
      </dgm:spPr>
      <dgm:t>
        <a:bodyPr/>
        <a:lstStyle/>
        <a:p>
          <a:endParaRPr lang="en-US" sz="900" b="1"/>
        </a:p>
      </dgm:t>
    </dgm:pt>
    <dgm:pt modelId="{397C4BA4-C73D-46F4-BCAA-E57EC616039F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200" b="1">
              <a:latin typeface="Arial"/>
              <a:cs typeface="Arial"/>
            </a:rPr>
            <a:t>Radio</a:t>
          </a:r>
        </a:p>
      </dgm:t>
    </dgm:pt>
    <dgm:pt modelId="{95141937-2F22-4461-96AF-0F2DD80CE485}" type="parTrans" cxnId="{9EA23352-5AB5-4D6A-87D8-E311B3AEAFD2}">
      <dgm:prSet/>
      <dgm:spPr/>
      <dgm:t>
        <a:bodyPr/>
        <a:lstStyle/>
        <a:p>
          <a:endParaRPr lang="en-US" sz="900" b="1"/>
        </a:p>
      </dgm:t>
    </dgm:pt>
    <dgm:pt modelId="{C01BA86E-6BDE-42CD-8289-A97E1B013CEB}" type="sibTrans" cxnId="{9EA23352-5AB5-4D6A-87D8-E311B3AEAFD2}">
      <dgm:prSet custT="1"/>
      <dgm:spPr>
        <a:solidFill>
          <a:srgbClr val="FF0000"/>
        </a:solidFill>
      </dgm:spPr>
      <dgm:t>
        <a:bodyPr/>
        <a:lstStyle/>
        <a:p>
          <a:endParaRPr lang="en-US" sz="900" b="1"/>
        </a:p>
      </dgm:t>
    </dgm:pt>
    <dgm:pt modelId="{D3D834BC-AD7A-4197-A3DF-98344C4AF144}">
      <dgm:prSet phldrT="[Text]" custT="1"/>
      <dgm:spPr>
        <a:solidFill>
          <a:srgbClr val="C80AA4"/>
        </a:solidFill>
      </dgm:spPr>
      <dgm:t>
        <a:bodyPr/>
        <a:lstStyle/>
        <a:p>
          <a:r>
            <a:rPr lang="en-US" sz="1200" b="1" dirty="0">
              <a:latin typeface="Arial"/>
              <a:cs typeface="Arial"/>
            </a:rPr>
            <a:t>Tabletop Scenario</a:t>
          </a:r>
        </a:p>
      </dgm:t>
    </dgm:pt>
    <dgm:pt modelId="{F954699C-D27B-4C88-90CB-2EB11EC0F24D}" type="parTrans" cxnId="{96E9D732-E07A-4D0E-BFD8-8672EC5FE191}">
      <dgm:prSet/>
      <dgm:spPr/>
      <dgm:t>
        <a:bodyPr/>
        <a:lstStyle/>
        <a:p>
          <a:endParaRPr lang="en-US" sz="900" b="1"/>
        </a:p>
      </dgm:t>
    </dgm:pt>
    <dgm:pt modelId="{E5BAAF0A-EF5F-482C-9715-3136E95CF1D3}" type="sibTrans" cxnId="{96E9D732-E07A-4D0E-BFD8-8672EC5FE191}">
      <dgm:prSet custT="1"/>
      <dgm:spPr>
        <a:solidFill>
          <a:srgbClr val="C80AA4"/>
        </a:solidFill>
      </dgm:spPr>
      <dgm:t>
        <a:bodyPr/>
        <a:lstStyle/>
        <a:p>
          <a:endParaRPr lang="en-US" sz="900" b="1"/>
        </a:p>
      </dgm:t>
    </dgm:pt>
    <dgm:pt modelId="{6D550710-6D70-4F4D-855F-41C088ABB0B4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200" b="1" dirty="0">
              <a:latin typeface="Arial"/>
              <a:cs typeface="Arial"/>
            </a:rPr>
            <a:t>Team Scenario</a:t>
          </a:r>
        </a:p>
      </dgm:t>
    </dgm:pt>
    <dgm:pt modelId="{9BD9CB32-409D-4661-811A-118242FE2F8A}" type="parTrans" cxnId="{590ACDCE-DF06-4203-AED5-D9C60AFA518A}">
      <dgm:prSet/>
      <dgm:spPr/>
      <dgm:t>
        <a:bodyPr/>
        <a:lstStyle/>
        <a:p>
          <a:endParaRPr lang="en-US" sz="900" b="1"/>
        </a:p>
      </dgm:t>
    </dgm:pt>
    <dgm:pt modelId="{EBDE28B2-E134-4BF6-9CFB-6C7820C2DAE3}" type="sibTrans" cxnId="{590ACDCE-DF06-4203-AED5-D9C60AFA518A}">
      <dgm:prSet custT="1"/>
      <dgm:spPr>
        <a:solidFill>
          <a:srgbClr val="00B0F0"/>
        </a:solidFill>
      </dgm:spPr>
      <dgm:t>
        <a:bodyPr/>
        <a:lstStyle/>
        <a:p>
          <a:endParaRPr lang="en-US" sz="900" b="1"/>
        </a:p>
      </dgm:t>
    </dgm:pt>
    <dgm:pt modelId="{BA7422A5-FFA1-4AED-A5B2-D7DFAA5105EC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Pressure Points</a:t>
          </a:r>
        </a:p>
      </dgm:t>
    </dgm:pt>
    <dgm:pt modelId="{C4CB0F2B-E893-4DFB-9915-B23256A411CE}" type="parTrans" cxnId="{97CCA473-E589-4CD3-B1A0-DFCF07C63F4C}">
      <dgm:prSet/>
      <dgm:spPr/>
      <dgm:t>
        <a:bodyPr/>
        <a:lstStyle/>
        <a:p>
          <a:endParaRPr lang="en-US" sz="900" b="1"/>
        </a:p>
      </dgm:t>
    </dgm:pt>
    <dgm:pt modelId="{58D8E98E-AB3F-477E-AE44-7AE08678759B}" type="sibTrans" cxnId="{97CCA473-E589-4CD3-B1A0-DFCF07C63F4C}">
      <dgm:prSet custT="1"/>
      <dgm:spPr>
        <a:solidFill>
          <a:srgbClr val="92D050"/>
        </a:solidFill>
      </dgm:spPr>
      <dgm:t>
        <a:bodyPr/>
        <a:lstStyle/>
        <a:p>
          <a:endParaRPr lang="en-US" sz="900" b="1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EE64BEAD-C879-4A24-8D87-258196A761DB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Occlusive Dressing</a:t>
          </a:r>
        </a:p>
      </dgm:t>
    </dgm:pt>
    <dgm:pt modelId="{561F433E-63F0-442E-85E2-4059F28CB0F0}" type="parTrans" cxnId="{47804EAD-DC86-4C08-A942-E7BE785836B6}">
      <dgm:prSet/>
      <dgm:spPr/>
      <dgm:t>
        <a:bodyPr/>
        <a:lstStyle/>
        <a:p>
          <a:endParaRPr lang="en-US" sz="900" b="1"/>
        </a:p>
      </dgm:t>
    </dgm:pt>
    <dgm:pt modelId="{B86F519C-B876-4BF8-8406-9AA1A2569238}" type="sibTrans" cxnId="{47804EAD-DC86-4C08-A942-E7BE785836B6}">
      <dgm:prSet custT="1"/>
      <dgm:spPr>
        <a:solidFill>
          <a:srgbClr val="FFFF00"/>
        </a:solidFill>
      </dgm:spPr>
      <dgm:t>
        <a:bodyPr/>
        <a:lstStyle/>
        <a:p>
          <a:endParaRPr lang="en-US" sz="900" b="1"/>
        </a:p>
      </dgm:t>
    </dgm:pt>
    <dgm:pt modelId="{B8A75C09-1848-4A04-9808-8EE15B2D9D8D}" type="pres">
      <dgm:prSet presAssocID="{F52C9FED-9E77-4BE9-9FFD-6EA95B7CE610}" presName="cycle" presStyleCnt="0">
        <dgm:presLayoutVars>
          <dgm:dir/>
          <dgm:resizeHandles val="exact"/>
        </dgm:presLayoutVars>
      </dgm:prSet>
      <dgm:spPr/>
    </dgm:pt>
    <dgm:pt modelId="{65E13631-E32F-4AF3-A78C-8143646EBF9D}" type="pres">
      <dgm:prSet presAssocID="{3483D104-D0A7-41A9-8510-44A12B74CBB4}" presName="node" presStyleLbl="node1" presStyleIdx="0" presStyleCnt="6">
        <dgm:presLayoutVars>
          <dgm:bulletEnabled val="1"/>
        </dgm:presLayoutVars>
      </dgm:prSet>
      <dgm:spPr/>
    </dgm:pt>
    <dgm:pt modelId="{B7D48A6D-4500-4EBD-AEE9-4A89BF7D28CF}" type="pres">
      <dgm:prSet presAssocID="{6AD7D7C2-DDEF-4CA9-9B2E-677EA2071F44}" presName="sibTrans" presStyleLbl="sibTrans2D1" presStyleIdx="0" presStyleCnt="6"/>
      <dgm:spPr/>
    </dgm:pt>
    <dgm:pt modelId="{5826961A-7507-43F1-AA65-2F1A244E9A35}" type="pres">
      <dgm:prSet presAssocID="{6AD7D7C2-DDEF-4CA9-9B2E-677EA2071F44}" presName="connectorText" presStyleLbl="sibTrans2D1" presStyleIdx="0" presStyleCnt="6"/>
      <dgm:spPr/>
    </dgm:pt>
    <dgm:pt modelId="{35B0321D-D444-4C4C-987C-14D78325ABAB}" type="pres">
      <dgm:prSet presAssocID="{397C4BA4-C73D-46F4-BCAA-E57EC616039F}" presName="node" presStyleLbl="node1" presStyleIdx="1" presStyleCnt="6">
        <dgm:presLayoutVars>
          <dgm:bulletEnabled val="1"/>
        </dgm:presLayoutVars>
      </dgm:prSet>
      <dgm:spPr/>
    </dgm:pt>
    <dgm:pt modelId="{88DDE6FA-734D-47D1-8825-51E86C71C01B}" type="pres">
      <dgm:prSet presAssocID="{C01BA86E-6BDE-42CD-8289-A97E1B013CEB}" presName="sibTrans" presStyleLbl="sibTrans2D1" presStyleIdx="1" presStyleCnt="6"/>
      <dgm:spPr/>
    </dgm:pt>
    <dgm:pt modelId="{D47F1578-016D-4035-B981-3912A6124E3B}" type="pres">
      <dgm:prSet presAssocID="{C01BA86E-6BDE-42CD-8289-A97E1B013CEB}" presName="connectorText" presStyleLbl="sibTrans2D1" presStyleIdx="1" presStyleCnt="6"/>
      <dgm:spPr/>
    </dgm:pt>
    <dgm:pt modelId="{CFA28E97-1A92-4E76-995E-E81A9752BBC0}" type="pres">
      <dgm:prSet presAssocID="{D3D834BC-AD7A-4197-A3DF-98344C4AF144}" presName="node" presStyleLbl="node1" presStyleIdx="2" presStyleCnt="6">
        <dgm:presLayoutVars>
          <dgm:bulletEnabled val="1"/>
        </dgm:presLayoutVars>
      </dgm:prSet>
      <dgm:spPr/>
    </dgm:pt>
    <dgm:pt modelId="{BD16C30A-1A8B-4462-8D9C-82EED52CA352}" type="pres">
      <dgm:prSet presAssocID="{E5BAAF0A-EF5F-482C-9715-3136E95CF1D3}" presName="sibTrans" presStyleLbl="sibTrans2D1" presStyleIdx="2" presStyleCnt="6"/>
      <dgm:spPr/>
    </dgm:pt>
    <dgm:pt modelId="{12F712C5-2639-433A-8364-D47AC63A5E3B}" type="pres">
      <dgm:prSet presAssocID="{E5BAAF0A-EF5F-482C-9715-3136E95CF1D3}" presName="connectorText" presStyleLbl="sibTrans2D1" presStyleIdx="2" presStyleCnt="6"/>
      <dgm:spPr/>
    </dgm:pt>
    <dgm:pt modelId="{AC70FAE9-6848-46A9-B014-D8EFBD395687}" type="pres">
      <dgm:prSet presAssocID="{6D550710-6D70-4F4D-855F-41C088ABB0B4}" presName="node" presStyleLbl="node1" presStyleIdx="3" presStyleCnt="6">
        <dgm:presLayoutVars>
          <dgm:bulletEnabled val="1"/>
        </dgm:presLayoutVars>
      </dgm:prSet>
      <dgm:spPr/>
    </dgm:pt>
    <dgm:pt modelId="{2EF3104F-D369-44D6-8CD2-257468305C0F}" type="pres">
      <dgm:prSet presAssocID="{EBDE28B2-E134-4BF6-9CFB-6C7820C2DAE3}" presName="sibTrans" presStyleLbl="sibTrans2D1" presStyleIdx="3" presStyleCnt="6"/>
      <dgm:spPr/>
    </dgm:pt>
    <dgm:pt modelId="{E68C0629-FE2D-476C-B0B1-77B46724C1CF}" type="pres">
      <dgm:prSet presAssocID="{EBDE28B2-E134-4BF6-9CFB-6C7820C2DAE3}" presName="connectorText" presStyleLbl="sibTrans2D1" presStyleIdx="3" presStyleCnt="6"/>
      <dgm:spPr/>
    </dgm:pt>
    <dgm:pt modelId="{2DE89E13-5BFE-4FE2-B6AB-98D532E2BD31}" type="pres">
      <dgm:prSet presAssocID="{BA7422A5-FFA1-4AED-A5B2-D7DFAA5105EC}" presName="node" presStyleLbl="node1" presStyleIdx="4" presStyleCnt="6">
        <dgm:presLayoutVars>
          <dgm:bulletEnabled val="1"/>
        </dgm:presLayoutVars>
      </dgm:prSet>
      <dgm:spPr/>
    </dgm:pt>
    <dgm:pt modelId="{C3AD980C-F1F7-4D32-BE82-D1FCAC723EAE}" type="pres">
      <dgm:prSet presAssocID="{58D8E98E-AB3F-477E-AE44-7AE08678759B}" presName="sibTrans" presStyleLbl="sibTrans2D1" presStyleIdx="4" presStyleCnt="6"/>
      <dgm:spPr/>
    </dgm:pt>
    <dgm:pt modelId="{050757AC-06FC-42B3-8663-8DE649ED0933}" type="pres">
      <dgm:prSet presAssocID="{58D8E98E-AB3F-477E-AE44-7AE08678759B}" presName="connectorText" presStyleLbl="sibTrans2D1" presStyleIdx="4" presStyleCnt="6"/>
      <dgm:spPr/>
    </dgm:pt>
    <dgm:pt modelId="{554C9088-0FCB-40B4-8B70-CE0C7A786015}" type="pres">
      <dgm:prSet presAssocID="{EE64BEAD-C879-4A24-8D87-258196A761DB}" presName="node" presStyleLbl="node1" presStyleIdx="5" presStyleCnt="6">
        <dgm:presLayoutVars>
          <dgm:bulletEnabled val="1"/>
        </dgm:presLayoutVars>
      </dgm:prSet>
      <dgm:spPr/>
    </dgm:pt>
    <dgm:pt modelId="{DECA139E-97B7-46FC-96F7-98F09EE462C6}" type="pres">
      <dgm:prSet presAssocID="{B86F519C-B876-4BF8-8406-9AA1A2569238}" presName="sibTrans" presStyleLbl="sibTrans2D1" presStyleIdx="5" presStyleCnt="6"/>
      <dgm:spPr/>
    </dgm:pt>
    <dgm:pt modelId="{CCA5EC51-3243-4EDC-853C-EBD2E612F026}" type="pres">
      <dgm:prSet presAssocID="{B86F519C-B876-4BF8-8406-9AA1A2569238}" presName="connectorText" presStyleLbl="sibTrans2D1" presStyleIdx="5" presStyleCnt="6"/>
      <dgm:spPr/>
    </dgm:pt>
  </dgm:ptLst>
  <dgm:cxnLst>
    <dgm:cxn modelId="{FBFF7C0B-AF7C-491D-8104-F1496DD62049}" type="presOf" srcId="{B86F519C-B876-4BF8-8406-9AA1A2569238}" destId="{DECA139E-97B7-46FC-96F7-98F09EE462C6}" srcOrd="0" destOrd="0" presId="urn:microsoft.com/office/officeart/2005/8/layout/cycle2"/>
    <dgm:cxn modelId="{92B9E513-7F4A-40F8-843B-5246F8BAF173}" srcId="{F52C9FED-9E77-4BE9-9FFD-6EA95B7CE610}" destId="{3483D104-D0A7-41A9-8510-44A12B74CBB4}" srcOrd="0" destOrd="0" parTransId="{956137BF-31D6-42DB-8014-8492F073AE41}" sibTransId="{6AD7D7C2-DDEF-4CA9-9B2E-677EA2071F44}"/>
    <dgm:cxn modelId="{DEB6302F-05A7-4F41-9019-E1C2D6CFBE5F}" type="presOf" srcId="{B86F519C-B876-4BF8-8406-9AA1A2569238}" destId="{CCA5EC51-3243-4EDC-853C-EBD2E612F026}" srcOrd="1" destOrd="0" presId="urn:microsoft.com/office/officeart/2005/8/layout/cycle2"/>
    <dgm:cxn modelId="{B1EC8A2F-54FC-4413-8578-BA47C1E58115}" type="presOf" srcId="{EBDE28B2-E134-4BF6-9CFB-6C7820C2DAE3}" destId="{E68C0629-FE2D-476C-B0B1-77B46724C1CF}" srcOrd="1" destOrd="0" presId="urn:microsoft.com/office/officeart/2005/8/layout/cycle2"/>
    <dgm:cxn modelId="{96E9D732-E07A-4D0E-BFD8-8672EC5FE191}" srcId="{F52C9FED-9E77-4BE9-9FFD-6EA95B7CE610}" destId="{D3D834BC-AD7A-4197-A3DF-98344C4AF144}" srcOrd="2" destOrd="0" parTransId="{F954699C-D27B-4C88-90CB-2EB11EC0F24D}" sibTransId="{E5BAAF0A-EF5F-482C-9715-3136E95CF1D3}"/>
    <dgm:cxn modelId="{2D976133-78A9-479B-965C-2EBFAC443784}" type="presOf" srcId="{E5BAAF0A-EF5F-482C-9715-3136E95CF1D3}" destId="{BD16C30A-1A8B-4462-8D9C-82EED52CA352}" srcOrd="0" destOrd="0" presId="urn:microsoft.com/office/officeart/2005/8/layout/cycle2"/>
    <dgm:cxn modelId="{986AE560-89D9-4936-9C3C-692A7E4F27CB}" type="presOf" srcId="{6AD7D7C2-DDEF-4CA9-9B2E-677EA2071F44}" destId="{5826961A-7507-43F1-AA65-2F1A244E9A35}" srcOrd="1" destOrd="0" presId="urn:microsoft.com/office/officeart/2005/8/layout/cycle2"/>
    <dgm:cxn modelId="{9EA23352-5AB5-4D6A-87D8-E311B3AEAFD2}" srcId="{F52C9FED-9E77-4BE9-9FFD-6EA95B7CE610}" destId="{397C4BA4-C73D-46F4-BCAA-E57EC616039F}" srcOrd="1" destOrd="0" parTransId="{95141937-2F22-4461-96AF-0F2DD80CE485}" sibTransId="{C01BA86E-6BDE-42CD-8289-A97E1B013CEB}"/>
    <dgm:cxn modelId="{97CCA473-E589-4CD3-B1A0-DFCF07C63F4C}" srcId="{F52C9FED-9E77-4BE9-9FFD-6EA95B7CE610}" destId="{BA7422A5-FFA1-4AED-A5B2-D7DFAA5105EC}" srcOrd="4" destOrd="0" parTransId="{C4CB0F2B-E893-4DFB-9915-B23256A411CE}" sibTransId="{58D8E98E-AB3F-477E-AE44-7AE08678759B}"/>
    <dgm:cxn modelId="{54006A5A-FE21-4082-8A8C-A15FAC40827E}" type="presOf" srcId="{E5BAAF0A-EF5F-482C-9715-3136E95CF1D3}" destId="{12F712C5-2639-433A-8364-D47AC63A5E3B}" srcOrd="1" destOrd="0" presId="urn:microsoft.com/office/officeart/2005/8/layout/cycle2"/>
    <dgm:cxn modelId="{4B586B99-87FD-47FE-942C-A1EFDBE1BC33}" type="presOf" srcId="{EE64BEAD-C879-4A24-8D87-258196A761DB}" destId="{554C9088-0FCB-40B4-8B70-CE0C7A786015}" srcOrd="0" destOrd="0" presId="urn:microsoft.com/office/officeart/2005/8/layout/cycle2"/>
    <dgm:cxn modelId="{6DEAF19A-2337-4F76-9419-4708D4AAE9C8}" type="presOf" srcId="{C01BA86E-6BDE-42CD-8289-A97E1B013CEB}" destId="{D47F1578-016D-4035-B981-3912A6124E3B}" srcOrd="1" destOrd="0" presId="urn:microsoft.com/office/officeart/2005/8/layout/cycle2"/>
    <dgm:cxn modelId="{AE2200A2-D6B8-4273-8F1C-293E1AED4E94}" type="presOf" srcId="{BA7422A5-FFA1-4AED-A5B2-D7DFAA5105EC}" destId="{2DE89E13-5BFE-4FE2-B6AB-98D532E2BD31}" srcOrd="0" destOrd="0" presId="urn:microsoft.com/office/officeart/2005/8/layout/cycle2"/>
    <dgm:cxn modelId="{47804EAD-DC86-4C08-A942-E7BE785836B6}" srcId="{F52C9FED-9E77-4BE9-9FFD-6EA95B7CE610}" destId="{EE64BEAD-C879-4A24-8D87-258196A761DB}" srcOrd="5" destOrd="0" parTransId="{561F433E-63F0-442E-85E2-4059F28CB0F0}" sibTransId="{B86F519C-B876-4BF8-8406-9AA1A2569238}"/>
    <dgm:cxn modelId="{DB4056AE-E151-4C6E-A1E2-7AA523646BC9}" type="presOf" srcId="{D3D834BC-AD7A-4197-A3DF-98344C4AF144}" destId="{CFA28E97-1A92-4E76-995E-E81A9752BBC0}" srcOrd="0" destOrd="0" presId="urn:microsoft.com/office/officeart/2005/8/layout/cycle2"/>
    <dgm:cxn modelId="{479FB4B8-3466-4215-9F73-EA0CADF3DCE6}" type="presOf" srcId="{C01BA86E-6BDE-42CD-8289-A97E1B013CEB}" destId="{88DDE6FA-734D-47D1-8825-51E86C71C01B}" srcOrd="0" destOrd="0" presId="urn:microsoft.com/office/officeart/2005/8/layout/cycle2"/>
    <dgm:cxn modelId="{49786FBC-4895-482B-BA67-10C6F252165E}" type="presOf" srcId="{397C4BA4-C73D-46F4-BCAA-E57EC616039F}" destId="{35B0321D-D444-4C4C-987C-14D78325ABAB}" srcOrd="0" destOrd="0" presId="urn:microsoft.com/office/officeart/2005/8/layout/cycle2"/>
    <dgm:cxn modelId="{748AF9BE-2C13-4D67-9729-2E98929EA0E4}" type="presOf" srcId="{F52C9FED-9E77-4BE9-9FFD-6EA95B7CE610}" destId="{B8A75C09-1848-4A04-9808-8EE15B2D9D8D}" srcOrd="0" destOrd="0" presId="urn:microsoft.com/office/officeart/2005/8/layout/cycle2"/>
    <dgm:cxn modelId="{2D935AC8-F564-4183-A20D-D31CAD03C8A4}" type="presOf" srcId="{6AD7D7C2-DDEF-4CA9-9B2E-677EA2071F44}" destId="{B7D48A6D-4500-4EBD-AEE9-4A89BF7D28CF}" srcOrd="0" destOrd="0" presId="urn:microsoft.com/office/officeart/2005/8/layout/cycle2"/>
    <dgm:cxn modelId="{504484C8-5A07-42FA-A1CE-E414D3B4FB2E}" type="presOf" srcId="{EBDE28B2-E134-4BF6-9CFB-6C7820C2DAE3}" destId="{2EF3104F-D369-44D6-8CD2-257468305C0F}" srcOrd="0" destOrd="0" presId="urn:microsoft.com/office/officeart/2005/8/layout/cycle2"/>
    <dgm:cxn modelId="{792D8ECB-B6C0-4A6E-A896-22999C429EFD}" type="presOf" srcId="{6D550710-6D70-4F4D-855F-41C088ABB0B4}" destId="{AC70FAE9-6848-46A9-B014-D8EFBD395687}" srcOrd="0" destOrd="0" presId="urn:microsoft.com/office/officeart/2005/8/layout/cycle2"/>
    <dgm:cxn modelId="{590ACDCE-DF06-4203-AED5-D9C60AFA518A}" srcId="{F52C9FED-9E77-4BE9-9FFD-6EA95B7CE610}" destId="{6D550710-6D70-4F4D-855F-41C088ABB0B4}" srcOrd="3" destOrd="0" parTransId="{9BD9CB32-409D-4661-811A-118242FE2F8A}" sibTransId="{EBDE28B2-E134-4BF6-9CFB-6C7820C2DAE3}"/>
    <dgm:cxn modelId="{AFB726EA-05DD-4CC6-89FF-5CB45F751071}" type="presOf" srcId="{58D8E98E-AB3F-477E-AE44-7AE08678759B}" destId="{C3AD980C-F1F7-4D32-BE82-D1FCAC723EAE}" srcOrd="0" destOrd="0" presId="urn:microsoft.com/office/officeart/2005/8/layout/cycle2"/>
    <dgm:cxn modelId="{C187A9F3-25C9-470B-8131-197475AB502A}" type="presOf" srcId="{58D8E98E-AB3F-477E-AE44-7AE08678759B}" destId="{050757AC-06FC-42B3-8663-8DE649ED0933}" srcOrd="1" destOrd="0" presId="urn:microsoft.com/office/officeart/2005/8/layout/cycle2"/>
    <dgm:cxn modelId="{18C94DF4-B825-4762-B4B0-1460CFD7B32D}" type="presOf" srcId="{3483D104-D0A7-41A9-8510-44A12B74CBB4}" destId="{65E13631-E32F-4AF3-A78C-8143646EBF9D}" srcOrd="0" destOrd="0" presId="urn:microsoft.com/office/officeart/2005/8/layout/cycle2"/>
    <dgm:cxn modelId="{0E4597D4-E3DD-4895-95E5-D9C4368B6A82}" type="presParOf" srcId="{B8A75C09-1848-4A04-9808-8EE15B2D9D8D}" destId="{65E13631-E32F-4AF3-A78C-8143646EBF9D}" srcOrd="0" destOrd="0" presId="urn:microsoft.com/office/officeart/2005/8/layout/cycle2"/>
    <dgm:cxn modelId="{4C1268EF-A280-4197-8FBF-14EC6B946059}" type="presParOf" srcId="{B8A75C09-1848-4A04-9808-8EE15B2D9D8D}" destId="{B7D48A6D-4500-4EBD-AEE9-4A89BF7D28CF}" srcOrd="1" destOrd="0" presId="urn:microsoft.com/office/officeart/2005/8/layout/cycle2"/>
    <dgm:cxn modelId="{35BC6A2B-6A8E-447F-870B-9A16BDFD90E0}" type="presParOf" srcId="{B7D48A6D-4500-4EBD-AEE9-4A89BF7D28CF}" destId="{5826961A-7507-43F1-AA65-2F1A244E9A35}" srcOrd="0" destOrd="0" presId="urn:microsoft.com/office/officeart/2005/8/layout/cycle2"/>
    <dgm:cxn modelId="{E69E4839-B760-45D6-A5D9-1C97101281B7}" type="presParOf" srcId="{B8A75C09-1848-4A04-9808-8EE15B2D9D8D}" destId="{35B0321D-D444-4C4C-987C-14D78325ABAB}" srcOrd="2" destOrd="0" presId="urn:microsoft.com/office/officeart/2005/8/layout/cycle2"/>
    <dgm:cxn modelId="{4B7A1A4A-77AA-4701-B4E1-D675318D3FD4}" type="presParOf" srcId="{B8A75C09-1848-4A04-9808-8EE15B2D9D8D}" destId="{88DDE6FA-734D-47D1-8825-51E86C71C01B}" srcOrd="3" destOrd="0" presId="urn:microsoft.com/office/officeart/2005/8/layout/cycle2"/>
    <dgm:cxn modelId="{671D20DE-1624-495A-8B37-1937C7D8C8AB}" type="presParOf" srcId="{88DDE6FA-734D-47D1-8825-51E86C71C01B}" destId="{D47F1578-016D-4035-B981-3912A6124E3B}" srcOrd="0" destOrd="0" presId="urn:microsoft.com/office/officeart/2005/8/layout/cycle2"/>
    <dgm:cxn modelId="{061C705B-9E06-4CEF-B907-BF49B11F181A}" type="presParOf" srcId="{B8A75C09-1848-4A04-9808-8EE15B2D9D8D}" destId="{CFA28E97-1A92-4E76-995E-E81A9752BBC0}" srcOrd="4" destOrd="0" presId="urn:microsoft.com/office/officeart/2005/8/layout/cycle2"/>
    <dgm:cxn modelId="{4D1DBAA0-8FA9-4522-B8C8-A6378FDF5525}" type="presParOf" srcId="{B8A75C09-1848-4A04-9808-8EE15B2D9D8D}" destId="{BD16C30A-1A8B-4462-8D9C-82EED52CA352}" srcOrd="5" destOrd="0" presId="urn:microsoft.com/office/officeart/2005/8/layout/cycle2"/>
    <dgm:cxn modelId="{9E06A05B-0050-4025-9439-15E3C2EB1A16}" type="presParOf" srcId="{BD16C30A-1A8B-4462-8D9C-82EED52CA352}" destId="{12F712C5-2639-433A-8364-D47AC63A5E3B}" srcOrd="0" destOrd="0" presId="urn:microsoft.com/office/officeart/2005/8/layout/cycle2"/>
    <dgm:cxn modelId="{D051B92B-1A7A-416B-860D-22BA0841F1D7}" type="presParOf" srcId="{B8A75C09-1848-4A04-9808-8EE15B2D9D8D}" destId="{AC70FAE9-6848-46A9-B014-D8EFBD395687}" srcOrd="6" destOrd="0" presId="urn:microsoft.com/office/officeart/2005/8/layout/cycle2"/>
    <dgm:cxn modelId="{DD0CFC52-3F75-41A4-9100-5DB6333C6CD6}" type="presParOf" srcId="{B8A75C09-1848-4A04-9808-8EE15B2D9D8D}" destId="{2EF3104F-D369-44D6-8CD2-257468305C0F}" srcOrd="7" destOrd="0" presId="urn:microsoft.com/office/officeart/2005/8/layout/cycle2"/>
    <dgm:cxn modelId="{CEB7FC2C-9671-4E92-9D3A-6D4C8BCE0A63}" type="presParOf" srcId="{2EF3104F-D369-44D6-8CD2-257468305C0F}" destId="{E68C0629-FE2D-476C-B0B1-77B46724C1CF}" srcOrd="0" destOrd="0" presId="urn:microsoft.com/office/officeart/2005/8/layout/cycle2"/>
    <dgm:cxn modelId="{DF622EF4-1A6F-408A-BFC4-B15E41278687}" type="presParOf" srcId="{B8A75C09-1848-4A04-9808-8EE15B2D9D8D}" destId="{2DE89E13-5BFE-4FE2-B6AB-98D532E2BD31}" srcOrd="8" destOrd="0" presId="urn:microsoft.com/office/officeart/2005/8/layout/cycle2"/>
    <dgm:cxn modelId="{3AA1485A-B235-41AF-B09A-AC3073357FB3}" type="presParOf" srcId="{B8A75C09-1848-4A04-9808-8EE15B2D9D8D}" destId="{C3AD980C-F1F7-4D32-BE82-D1FCAC723EAE}" srcOrd="9" destOrd="0" presId="urn:microsoft.com/office/officeart/2005/8/layout/cycle2"/>
    <dgm:cxn modelId="{7A8CE2B3-9A10-4D32-B54B-B6F08E0E279F}" type="presParOf" srcId="{C3AD980C-F1F7-4D32-BE82-D1FCAC723EAE}" destId="{050757AC-06FC-42B3-8663-8DE649ED0933}" srcOrd="0" destOrd="0" presId="urn:microsoft.com/office/officeart/2005/8/layout/cycle2"/>
    <dgm:cxn modelId="{E1E6B777-A21C-488E-A85C-AB2A3AE52EBC}" type="presParOf" srcId="{B8A75C09-1848-4A04-9808-8EE15B2D9D8D}" destId="{554C9088-0FCB-40B4-8B70-CE0C7A786015}" srcOrd="10" destOrd="0" presId="urn:microsoft.com/office/officeart/2005/8/layout/cycle2"/>
    <dgm:cxn modelId="{20A81CA0-0CDA-46BE-BB47-424EBA7327F0}" type="presParOf" srcId="{B8A75C09-1848-4A04-9808-8EE15B2D9D8D}" destId="{DECA139E-97B7-46FC-96F7-98F09EE462C6}" srcOrd="11" destOrd="0" presId="urn:microsoft.com/office/officeart/2005/8/layout/cycle2"/>
    <dgm:cxn modelId="{CBDDA859-C25F-4064-A731-A30BB1E63B93}" type="presParOf" srcId="{DECA139E-97B7-46FC-96F7-98F09EE462C6}" destId="{CCA5EC51-3243-4EDC-853C-EBD2E612F02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2C9FED-9E77-4BE9-9FFD-6EA95B7CE610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483D104-D0A7-41A9-8510-44A12B74CBB4}">
      <dgm:prSet phldrT="[Text]" custT="1"/>
      <dgm:spPr>
        <a:solidFill>
          <a:srgbClr val="FFC000"/>
        </a:solidFill>
      </dgm:spPr>
      <dgm:t>
        <a:bodyPr/>
        <a:lstStyle/>
        <a:p>
          <a:pPr rtl="0"/>
          <a:r>
            <a:rPr lang="en-US" sz="1000" b="1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Tornado tabletop</a:t>
          </a:r>
          <a:endParaRPr lang="en-US" sz="1000" b="1" dirty="0">
            <a:solidFill>
              <a:schemeClr val="tx1">
                <a:lumMod val="85000"/>
                <a:lumOff val="15000"/>
              </a:schemeClr>
            </a:solidFill>
            <a:latin typeface="Arial"/>
            <a:cs typeface="Arial"/>
          </a:endParaRPr>
        </a:p>
      </dgm:t>
    </dgm:pt>
    <dgm:pt modelId="{956137BF-31D6-42DB-8014-8492F073AE41}" type="parTrans" cxnId="{92B9E513-7F4A-40F8-843B-5246F8BAF173}">
      <dgm:prSet/>
      <dgm:spPr/>
      <dgm:t>
        <a:bodyPr/>
        <a:lstStyle/>
        <a:p>
          <a:endParaRPr lang="en-US" sz="900" b="1"/>
        </a:p>
      </dgm:t>
    </dgm:pt>
    <dgm:pt modelId="{6AD7D7C2-DDEF-4CA9-9B2E-677EA2071F44}" type="sibTrans" cxnId="{92B9E513-7F4A-40F8-843B-5246F8BAF173}">
      <dgm:prSet custT="1"/>
      <dgm:spPr>
        <a:solidFill>
          <a:srgbClr val="FFC000"/>
        </a:solidFill>
      </dgm:spPr>
      <dgm:t>
        <a:bodyPr/>
        <a:lstStyle/>
        <a:p>
          <a:endParaRPr lang="en-US" sz="900" b="1"/>
        </a:p>
      </dgm:t>
    </dgm:pt>
    <dgm:pt modelId="{D3D834BC-AD7A-4197-A3DF-98344C4AF144}">
      <dgm:prSet phldrT="[Text]" custT="1"/>
      <dgm:spPr>
        <a:solidFill>
          <a:srgbClr val="C80AA4"/>
        </a:solidFill>
      </dgm:spPr>
      <dgm:t>
        <a:bodyPr/>
        <a:lstStyle/>
        <a:p>
          <a:pPr rtl="0"/>
          <a:r>
            <a:rPr lang="en-US" sz="1200" b="1" dirty="0">
              <a:latin typeface="Arial"/>
              <a:cs typeface="Arial"/>
            </a:rPr>
            <a:t>Psycho-logical 1st Aid</a:t>
          </a:r>
        </a:p>
      </dgm:t>
    </dgm:pt>
    <dgm:pt modelId="{F954699C-D27B-4C88-90CB-2EB11EC0F24D}" type="parTrans" cxnId="{96E9D732-E07A-4D0E-BFD8-8672EC5FE191}">
      <dgm:prSet/>
      <dgm:spPr/>
      <dgm:t>
        <a:bodyPr/>
        <a:lstStyle/>
        <a:p>
          <a:endParaRPr lang="en-US" sz="900" b="1"/>
        </a:p>
      </dgm:t>
    </dgm:pt>
    <dgm:pt modelId="{E5BAAF0A-EF5F-482C-9715-3136E95CF1D3}" type="sibTrans" cxnId="{96E9D732-E07A-4D0E-BFD8-8672EC5FE191}">
      <dgm:prSet custT="1"/>
      <dgm:spPr>
        <a:solidFill>
          <a:srgbClr val="C80AA4"/>
        </a:solidFill>
      </dgm:spPr>
      <dgm:t>
        <a:bodyPr/>
        <a:lstStyle/>
        <a:p>
          <a:endParaRPr lang="en-US" sz="900" b="1"/>
        </a:p>
      </dgm:t>
    </dgm:pt>
    <dgm:pt modelId="{6D550710-6D70-4F4D-855F-41C088ABB0B4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000" b="1" dirty="0">
              <a:latin typeface="Arial"/>
              <a:cs typeface="Arial"/>
            </a:rPr>
            <a:t>Tourniquets</a:t>
          </a:r>
        </a:p>
      </dgm:t>
    </dgm:pt>
    <dgm:pt modelId="{9BD9CB32-409D-4661-811A-118242FE2F8A}" type="parTrans" cxnId="{590ACDCE-DF06-4203-AED5-D9C60AFA518A}">
      <dgm:prSet/>
      <dgm:spPr/>
      <dgm:t>
        <a:bodyPr/>
        <a:lstStyle/>
        <a:p>
          <a:endParaRPr lang="en-US" sz="900" b="1"/>
        </a:p>
      </dgm:t>
    </dgm:pt>
    <dgm:pt modelId="{EBDE28B2-E134-4BF6-9CFB-6C7820C2DAE3}" type="sibTrans" cxnId="{590ACDCE-DF06-4203-AED5-D9C60AFA518A}">
      <dgm:prSet custT="1"/>
      <dgm:spPr>
        <a:solidFill>
          <a:srgbClr val="00B0F0"/>
        </a:solidFill>
      </dgm:spPr>
      <dgm:t>
        <a:bodyPr/>
        <a:lstStyle/>
        <a:p>
          <a:endParaRPr lang="en-US" sz="900" b="1"/>
        </a:p>
      </dgm:t>
    </dgm:pt>
    <dgm:pt modelId="{BA7422A5-FFA1-4AED-A5B2-D7DFAA5105EC}">
      <dgm:prSet phldrT="[Text]" custT="1"/>
      <dgm:spPr>
        <a:solidFill>
          <a:srgbClr val="92D050"/>
        </a:solidFill>
      </dgm:spPr>
      <dgm:t>
        <a:bodyPr/>
        <a:lstStyle/>
        <a:p>
          <a:pPr rtl="0"/>
          <a:r>
            <a:rPr lang="en-US" sz="1200" b="1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Wound packing</a:t>
          </a:r>
          <a:endParaRPr lang="en-US" sz="1200" b="1" dirty="0">
            <a:solidFill>
              <a:schemeClr val="tx1">
                <a:lumMod val="85000"/>
                <a:lumOff val="15000"/>
              </a:schemeClr>
            </a:solidFill>
            <a:latin typeface="Arial"/>
            <a:cs typeface="Arial"/>
          </a:endParaRPr>
        </a:p>
      </dgm:t>
    </dgm:pt>
    <dgm:pt modelId="{C4CB0F2B-E893-4DFB-9915-B23256A411CE}" type="parTrans" cxnId="{97CCA473-E589-4CD3-B1A0-DFCF07C63F4C}">
      <dgm:prSet/>
      <dgm:spPr/>
      <dgm:t>
        <a:bodyPr/>
        <a:lstStyle/>
        <a:p>
          <a:endParaRPr lang="en-US" sz="900" b="1"/>
        </a:p>
      </dgm:t>
    </dgm:pt>
    <dgm:pt modelId="{58D8E98E-AB3F-477E-AE44-7AE08678759B}" type="sibTrans" cxnId="{97CCA473-E589-4CD3-B1A0-DFCF07C63F4C}">
      <dgm:prSet custT="1"/>
      <dgm:spPr>
        <a:solidFill>
          <a:srgbClr val="92D050"/>
        </a:solidFill>
      </dgm:spPr>
      <dgm:t>
        <a:bodyPr/>
        <a:lstStyle/>
        <a:p>
          <a:endParaRPr lang="en-US" sz="900" b="1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5492DF89-AE38-48BE-905A-A383728D52E6}">
      <dgm:prSet phldr="0" custT="1"/>
      <dgm:spPr/>
      <dgm:t>
        <a:bodyPr/>
        <a:lstStyle/>
        <a:p>
          <a:pPr rtl="0"/>
          <a:r>
            <a:rPr lang="en-US" sz="900" b="1" dirty="0">
              <a:latin typeface="Arial"/>
              <a:cs typeface="Arial"/>
            </a:rPr>
            <a:t>Hypothermia</a:t>
          </a:r>
        </a:p>
      </dgm:t>
    </dgm:pt>
    <dgm:pt modelId="{72748B9E-AF1B-4E00-9DF2-CA5A1EA06664}" type="parTrans" cxnId="{F7377CB6-BF2A-4936-8613-C9C7EAFCDB26}">
      <dgm:prSet/>
      <dgm:spPr/>
      <dgm:t>
        <a:bodyPr/>
        <a:lstStyle/>
        <a:p>
          <a:endParaRPr lang="en-US"/>
        </a:p>
      </dgm:t>
    </dgm:pt>
    <dgm:pt modelId="{2EDC37F8-FE8C-43AF-8B6E-0683A6189440}" type="sibTrans" cxnId="{F7377CB6-BF2A-4936-8613-C9C7EAFCDB26}">
      <dgm:prSet/>
      <dgm:spPr/>
      <dgm:t>
        <a:bodyPr/>
        <a:lstStyle/>
        <a:p>
          <a:endParaRPr lang="en-US"/>
        </a:p>
      </dgm:t>
    </dgm:pt>
    <dgm:pt modelId="{5FBD6BC6-3979-4883-9F35-FA8B1C0699F7}">
      <dgm:prSet phldr="0"/>
      <dgm:spPr/>
      <dgm:t>
        <a:bodyPr/>
        <a:lstStyle/>
        <a:p>
          <a:pPr rtl="0"/>
          <a:r>
            <a:rPr lang="en-US" b="1" dirty="0">
              <a:latin typeface="Arial"/>
              <a:cs typeface="Arial"/>
            </a:rPr>
            <a:t>Casualty exchange points</a:t>
          </a:r>
        </a:p>
      </dgm:t>
    </dgm:pt>
    <dgm:pt modelId="{8F447CAD-D503-4D43-A152-B9955F082A9E}" type="parTrans" cxnId="{420F2520-46FD-435E-BBD3-E799DD8F7F08}">
      <dgm:prSet/>
      <dgm:spPr/>
      <dgm:t>
        <a:bodyPr/>
        <a:lstStyle/>
        <a:p>
          <a:endParaRPr lang="en-US"/>
        </a:p>
      </dgm:t>
    </dgm:pt>
    <dgm:pt modelId="{391F43D4-78FA-4887-8F72-3246BF268F40}" type="sibTrans" cxnId="{420F2520-46FD-435E-BBD3-E799DD8F7F08}">
      <dgm:prSet/>
      <dgm:spPr/>
      <dgm:t>
        <a:bodyPr/>
        <a:lstStyle/>
        <a:p>
          <a:endParaRPr lang="en-US"/>
        </a:p>
      </dgm:t>
    </dgm:pt>
    <dgm:pt modelId="{B8A75C09-1848-4A04-9808-8EE15B2D9D8D}" type="pres">
      <dgm:prSet presAssocID="{F52C9FED-9E77-4BE9-9FFD-6EA95B7CE610}" presName="cycle" presStyleCnt="0">
        <dgm:presLayoutVars>
          <dgm:dir/>
          <dgm:resizeHandles val="exact"/>
        </dgm:presLayoutVars>
      </dgm:prSet>
      <dgm:spPr/>
    </dgm:pt>
    <dgm:pt modelId="{65E13631-E32F-4AF3-A78C-8143646EBF9D}" type="pres">
      <dgm:prSet presAssocID="{3483D104-D0A7-41A9-8510-44A12B74CBB4}" presName="node" presStyleLbl="node1" presStyleIdx="0" presStyleCnt="6">
        <dgm:presLayoutVars>
          <dgm:bulletEnabled val="1"/>
        </dgm:presLayoutVars>
      </dgm:prSet>
      <dgm:spPr/>
    </dgm:pt>
    <dgm:pt modelId="{B7D48A6D-4500-4EBD-AEE9-4A89BF7D28CF}" type="pres">
      <dgm:prSet presAssocID="{6AD7D7C2-DDEF-4CA9-9B2E-677EA2071F44}" presName="sibTrans" presStyleLbl="sibTrans2D1" presStyleIdx="0" presStyleCnt="6"/>
      <dgm:spPr/>
    </dgm:pt>
    <dgm:pt modelId="{5826961A-7507-43F1-AA65-2F1A244E9A35}" type="pres">
      <dgm:prSet presAssocID="{6AD7D7C2-DDEF-4CA9-9B2E-677EA2071F44}" presName="connectorText" presStyleLbl="sibTrans2D1" presStyleIdx="0" presStyleCnt="6"/>
      <dgm:spPr/>
    </dgm:pt>
    <dgm:pt modelId="{C00D4EA1-DEAF-4E72-90A9-645608289838}" type="pres">
      <dgm:prSet presAssocID="{5492DF89-AE38-48BE-905A-A383728D52E6}" presName="node" presStyleLbl="node1" presStyleIdx="1" presStyleCnt="6">
        <dgm:presLayoutVars>
          <dgm:bulletEnabled val="1"/>
        </dgm:presLayoutVars>
      </dgm:prSet>
      <dgm:spPr/>
    </dgm:pt>
    <dgm:pt modelId="{D7212D83-4B4C-4185-B506-FC35F630AED4}" type="pres">
      <dgm:prSet presAssocID="{2EDC37F8-FE8C-43AF-8B6E-0683A6189440}" presName="sibTrans" presStyleLbl="sibTrans2D1" presStyleIdx="1" presStyleCnt="6"/>
      <dgm:spPr/>
    </dgm:pt>
    <dgm:pt modelId="{15146415-1983-4271-BCCB-1ED5730D35DE}" type="pres">
      <dgm:prSet presAssocID="{2EDC37F8-FE8C-43AF-8B6E-0683A6189440}" presName="connectorText" presStyleLbl="sibTrans2D1" presStyleIdx="1" presStyleCnt="6"/>
      <dgm:spPr/>
    </dgm:pt>
    <dgm:pt modelId="{CFA28E97-1A92-4E76-995E-E81A9752BBC0}" type="pres">
      <dgm:prSet presAssocID="{D3D834BC-AD7A-4197-A3DF-98344C4AF144}" presName="node" presStyleLbl="node1" presStyleIdx="2" presStyleCnt="6">
        <dgm:presLayoutVars>
          <dgm:bulletEnabled val="1"/>
        </dgm:presLayoutVars>
      </dgm:prSet>
      <dgm:spPr/>
    </dgm:pt>
    <dgm:pt modelId="{BD16C30A-1A8B-4462-8D9C-82EED52CA352}" type="pres">
      <dgm:prSet presAssocID="{E5BAAF0A-EF5F-482C-9715-3136E95CF1D3}" presName="sibTrans" presStyleLbl="sibTrans2D1" presStyleIdx="2" presStyleCnt="6"/>
      <dgm:spPr/>
    </dgm:pt>
    <dgm:pt modelId="{12F712C5-2639-433A-8364-D47AC63A5E3B}" type="pres">
      <dgm:prSet presAssocID="{E5BAAF0A-EF5F-482C-9715-3136E95CF1D3}" presName="connectorText" presStyleLbl="sibTrans2D1" presStyleIdx="2" presStyleCnt="6"/>
      <dgm:spPr/>
    </dgm:pt>
    <dgm:pt modelId="{AC70FAE9-6848-46A9-B014-D8EFBD395687}" type="pres">
      <dgm:prSet presAssocID="{6D550710-6D70-4F4D-855F-41C088ABB0B4}" presName="node" presStyleLbl="node1" presStyleIdx="3" presStyleCnt="6">
        <dgm:presLayoutVars>
          <dgm:bulletEnabled val="1"/>
        </dgm:presLayoutVars>
      </dgm:prSet>
      <dgm:spPr/>
    </dgm:pt>
    <dgm:pt modelId="{2EF3104F-D369-44D6-8CD2-257468305C0F}" type="pres">
      <dgm:prSet presAssocID="{EBDE28B2-E134-4BF6-9CFB-6C7820C2DAE3}" presName="sibTrans" presStyleLbl="sibTrans2D1" presStyleIdx="3" presStyleCnt="6"/>
      <dgm:spPr/>
    </dgm:pt>
    <dgm:pt modelId="{E68C0629-FE2D-476C-B0B1-77B46724C1CF}" type="pres">
      <dgm:prSet presAssocID="{EBDE28B2-E134-4BF6-9CFB-6C7820C2DAE3}" presName="connectorText" presStyleLbl="sibTrans2D1" presStyleIdx="3" presStyleCnt="6"/>
      <dgm:spPr/>
    </dgm:pt>
    <dgm:pt modelId="{2DE89E13-5BFE-4FE2-B6AB-98D532E2BD31}" type="pres">
      <dgm:prSet presAssocID="{BA7422A5-FFA1-4AED-A5B2-D7DFAA5105EC}" presName="node" presStyleLbl="node1" presStyleIdx="4" presStyleCnt="6">
        <dgm:presLayoutVars>
          <dgm:bulletEnabled val="1"/>
        </dgm:presLayoutVars>
      </dgm:prSet>
      <dgm:spPr/>
    </dgm:pt>
    <dgm:pt modelId="{C3AD980C-F1F7-4D32-BE82-D1FCAC723EAE}" type="pres">
      <dgm:prSet presAssocID="{58D8E98E-AB3F-477E-AE44-7AE08678759B}" presName="sibTrans" presStyleLbl="sibTrans2D1" presStyleIdx="4" presStyleCnt="6"/>
      <dgm:spPr/>
    </dgm:pt>
    <dgm:pt modelId="{050757AC-06FC-42B3-8663-8DE649ED0933}" type="pres">
      <dgm:prSet presAssocID="{58D8E98E-AB3F-477E-AE44-7AE08678759B}" presName="connectorText" presStyleLbl="sibTrans2D1" presStyleIdx="4" presStyleCnt="6"/>
      <dgm:spPr/>
    </dgm:pt>
    <dgm:pt modelId="{C2B60744-48F8-4BCA-9552-61AE83239324}" type="pres">
      <dgm:prSet presAssocID="{5FBD6BC6-3979-4883-9F35-FA8B1C0699F7}" presName="node" presStyleLbl="node1" presStyleIdx="5" presStyleCnt="6">
        <dgm:presLayoutVars>
          <dgm:bulletEnabled val="1"/>
        </dgm:presLayoutVars>
      </dgm:prSet>
      <dgm:spPr/>
    </dgm:pt>
    <dgm:pt modelId="{BC386717-7705-419A-8D8C-7144994D424F}" type="pres">
      <dgm:prSet presAssocID="{391F43D4-78FA-4887-8F72-3246BF268F40}" presName="sibTrans" presStyleLbl="sibTrans2D1" presStyleIdx="5" presStyleCnt="6"/>
      <dgm:spPr/>
    </dgm:pt>
    <dgm:pt modelId="{AA0C72E4-2428-4994-A46A-8F2263573BB9}" type="pres">
      <dgm:prSet presAssocID="{391F43D4-78FA-4887-8F72-3246BF268F40}" presName="connectorText" presStyleLbl="sibTrans2D1" presStyleIdx="5" presStyleCnt="6"/>
      <dgm:spPr/>
    </dgm:pt>
  </dgm:ptLst>
  <dgm:cxnLst>
    <dgm:cxn modelId="{17F0F208-27F9-4487-938B-8E53B8B8079F}" type="presOf" srcId="{391F43D4-78FA-4887-8F72-3246BF268F40}" destId="{AA0C72E4-2428-4994-A46A-8F2263573BB9}" srcOrd="1" destOrd="0" presId="urn:microsoft.com/office/officeart/2005/8/layout/cycle2"/>
    <dgm:cxn modelId="{92B9E513-7F4A-40F8-843B-5246F8BAF173}" srcId="{F52C9FED-9E77-4BE9-9FFD-6EA95B7CE610}" destId="{3483D104-D0A7-41A9-8510-44A12B74CBB4}" srcOrd="0" destOrd="0" parTransId="{956137BF-31D6-42DB-8014-8492F073AE41}" sibTransId="{6AD7D7C2-DDEF-4CA9-9B2E-677EA2071F44}"/>
    <dgm:cxn modelId="{DBFA2218-1ECB-4FAA-86D0-8A31B0DC1DFB}" type="presOf" srcId="{391F43D4-78FA-4887-8F72-3246BF268F40}" destId="{BC386717-7705-419A-8D8C-7144994D424F}" srcOrd="0" destOrd="0" presId="urn:microsoft.com/office/officeart/2005/8/layout/cycle2"/>
    <dgm:cxn modelId="{420F2520-46FD-435E-BBD3-E799DD8F7F08}" srcId="{F52C9FED-9E77-4BE9-9FFD-6EA95B7CE610}" destId="{5FBD6BC6-3979-4883-9F35-FA8B1C0699F7}" srcOrd="5" destOrd="0" parTransId="{8F447CAD-D503-4D43-A152-B9955F082A9E}" sibTransId="{391F43D4-78FA-4887-8F72-3246BF268F40}"/>
    <dgm:cxn modelId="{B1EC8A2F-54FC-4413-8578-BA47C1E58115}" type="presOf" srcId="{EBDE28B2-E134-4BF6-9CFB-6C7820C2DAE3}" destId="{E68C0629-FE2D-476C-B0B1-77B46724C1CF}" srcOrd="1" destOrd="0" presId="urn:microsoft.com/office/officeart/2005/8/layout/cycle2"/>
    <dgm:cxn modelId="{96E9D732-E07A-4D0E-BFD8-8672EC5FE191}" srcId="{F52C9FED-9E77-4BE9-9FFD-6EA95B7CE610}" destId="{D3D834BC-AD7A-4197-A3DF-98344C4AF144}" srcOrd="2" destOrd="0" parTransId="{F954699C-D27B-4C88-90CB-2EB11EC0F24D}" sibTransId="{E5BAAF0A-EF5F-482C-9715-3136E95CF1D3}"/>
    <dgm:cxn modelId="{2D976133-78A9-479B-965C-2EBFAC443784}" type="presOf" srcId="{E5BAAF0A-EF5F-482C-9715-3136E95CF1D3}" destId="{BD16C30A-1A8B-4462-8D9C-82EED52CA352}" srcOrd="0" destOrd="0" presId="urn:microsoft.com/office/officeart/2005/8/layout/cycle2"/>
    <dgm:cxn modelId="{48DFAC3B-C3DC-4821-91B0-162BE640942F}" type="presOf" srcId="{2EDC37F8-FE8C-43AF-8B6E-0683A6189440}" destId="{15146415-1983-4271-BCCB-1ED5730D35DE}" srcOrd="1" destOrd="0" presId="urn:microsoft.com/office/officeart/2005/8/layout/cycle2"/>
    <dgm:cxn modelId="{552B753F-C53F-4708-85E1-0D021FE47791}" type="presOf" srcId="{5492DF89-AE38-48BE-905A-A383728D52E6}" destId="{C00D4EA1-DEAF-4E72-90A9-645608289838}" srcOrd="0" destOrd="0" presId="urn:microsoft.com/office/officeart/2005/8/layout/cycle2"/>
    <dgm:cxn modelId="{986AE560-89D9-4936-9C3C-692A7E4F27CB}" type="presOf" srcId="{6AD7D7C2-DDEF-4CA9-9B2E-677EA2071F44}" destId="{5826961A-7507-43F1-AA65-2F1A244E9A35}" srcOrd="1" destOrd="0" presId="urn:microsoft.com/office/officeart/2005/8/layout/cycle2"/>
    <dgm:cxn modelId="{97CCA473-E589-4CD3-B1A0-DFCF07C63F4C}" srcId="{F52C9FED-9E77-4BE9-9FFD-6EA95B7CE610}" destId="{BA7422A5-FFA1-4AED-A5B2-D7DFAA5105EC}" srcOrd="4" destOrd="0" parTransId="{C4CB0F2B-E893-4DFB-9915-B23256A411CE}" sibTransId="{58D8E98E-AB3F-477E-AE44-7AE08678759B}"/>
    <dgm:cxn modelId="{54006A5A-FE21-4082-8A8C-A15FAC40827E}" type="presOf" srcId="{E5BAAF0A-EF5F-482C-9715-3136E95CF1D3}" destId="{12F712C5-2639-433A-8364-D47AC63A5E3B}" srcOrd="1" destOrd="0" presId="urn:microsoft.com/office/officeart/2005/8/layout/cycle2"/>
    <dgm:cxn modelId="{35F3BE93-D56F-4FAC-AFC8-238F401B9453}" type="presOf" srcId="{2EDC37F8-FE8C-43AF-8B6E-0683A6189440}" destId="{D7212D83-4B4C-4185-B506-FC35F630AED4}" srcOrd="0" destOrd="0" presId="urn:microsoft.com/office/officeart/2005/8/layout/cycle2"/>
    <dgm:cxn modelId="{AE2200A2-D6B8-4273-8F1C-293E1AED4E94}" type="presOf" srcId="{BA7422A5-FFA1-4AED-A5B2-D7DFAA5105EC}" destId="{2DE89E13-5BFE-4FE2-B6AB-98D532E2BD31}" srcOrd="0" destOrd="0" presId="urn:microsoft.com/office/officeart/2005/8/layout/cycle2"/>
    <dgm:cxn modelId="{DB4056AE-E151-4C6E-A1E2-7AA523646BC9}" type="presOf" srcId="{D3D834BC-AD7A-4197-A3DF-98344C4AF144}" destId="{CFA28E97-1A92-4E76-995E-E81A9752BBC0}" srcOrd="0" destOrd="0" presId="urn:microsoft.com/office/officeart/2005/8/layout/cycle2"/>
    <dgm:cxn modelId="{A00F4FB6-45F6-4FD0-8797-A4C9B348B166}" type="presOf" srcId="{5FBD6BC6-3979-4883-9F35-FA8B1C0699F7}" destId="{C2B60744-48F8-4BCA-9552-61AE83239324}" srcOrd="0" destOrd="0" presId="urn:microsoft.com/office/officeart/2005/8/layout/cycle2"/>
    <dgm:cxn modelId="{F7377CB6-BF2A-4936-8613-C9C7EAFCDB26}" srcId="{F52C9FED-9E77-4BE9-9FFD-6EA95B7CE610}" destId="{5492DF89-AE38-48BE-905A-A383728D52E6}" srcOrd="1" destOrd="0" parTransId="{72748B9E-AF1B-4E00-9DF2-CA5A1EA06664}" sibTransId="{2EDC37F8-FE8C-43AF-8B6E-0683A6189440}"/>
    <dgm:cxn modelId="{748AF9BE-2C13-4D67-9729-2E98929EA0E4}" type="presOf" srcId="{F52C9FED-9E77-4BE9-9FFD-6EA95B7CE610}" destId="{B8A75C09-1848-4A04-9808-8EE15B2D9D8D}" srcOrd="0" destOrd="0" presId="urn:microsoft.com/office/officeart/2005/8/layout/cycle2"/>
    <dgm:cxn modelId="{2D935AC8-F564-4183-A20D-D31CAD03C8A4}" type="presOf" srcId="{6AD7D7C2-DDEF-4CA9-9B2E-677EA2071F44}" destId="{B7D48A6D-4500-4EBD-AEE9-4A89BF7D28CF}" srcOrd="0" destOrd="0" presId="urn:microsoft.com/office/officeart/2005/8/layout/cycle2"/>
    <dgm:cxn modelId="{504484C8-5A07-42FA-A1CE-E414D3B4FB2E}" type="presOf" srcId="{EBDE28B2-E134-4BF6-9CFB-6C7820C2DAE3}" destId="{2EF3104F-D369-44D6-8CD2-257468305C0F}" srcOrd="0" destOrd="0" presId="urn:microsoft.com/office/officeart/2005/8/layout/cycle2"/>
    <dgm:cxn modelId="{792D8ECB-B6C0-4A6E-A896-22999C429EFD}" type="presOf" srcId="{6D550710-6D70-4F4D-855F-41C088ABB0B4}" destId="{AC70FAE9-6848-46A9-B014-D8EFBD395687}" srcOrd="0" destOrd="0" presId="urn:microsoft.com/office/officeart/2005/8/layout/cycle2"/>
    <dgm:cxn modelId="{590ACDCE-DF06-4203-AED5-D9C60AFA518A}" srcId="{F52C9FED-9E77-4BE9-9FFD-6EA95B7CE610}" destId="{6D550710-6D70-4F4D-855F-41C088ABB0B4}" srcOrd="3" destOrd="0" parTransId="{9BD9CB32-409D-4661-811A-118242FE2F8A}" sibTransId="{EBDE28B2-E134-4BF6-9CFB-6C7820C2DAE3}"/>
    <dgm:cxn modelId="{AFB726EA-05DD-4CC6-89FF-5CB45F751071}" type="presOf" srcId="{58D8E98E-AB3F-477E-AE44-7AE08678759B}" destId="{C3AD980C-F1F7-4D32-BE82-D1FCAC723EAE}" srcOrd="0" destOrd="0" presId="urn:microsoft.com/office/officeart/2005/8/layout/cycle2"/>
    <dgm:cxn modelId="{C187A9F3-25C9-470B-8131-197475AB502A}" type="presOf" srcId="{58D8E98E-AB3F-477E-AE44-7AE08678759B}" destId="{050757AC-06FC-42B3-8663-8DE649ED0933}" srcOrd="1" destOrd="0" presId="urn:microsoft.com/office/officeart/2005/8/layout/cycle2"/>
    <dgm:cxn modelId="{18C94DF4-B825-4762-B4B0-1460CFD7B32D}" type="presOf" srcId="{3483D104-D0A7-41A9-8510-44A12B74CBB4}" destId="{65E13631-E32F-4AF3-A78C-8143646EBF9D}" srcOrd="0" destOrd="0" presId="urn:microsoft.com/office/officeart/2005/8/layout/cycle2"/>
    <dgm:cxn modelId="{0E4597D4-E3DD-4895-95E5-D9C4368B6A82}" type="presParOf" srcId="{B8A75C09-1848-4A04-9808-8EE15B2D9D8D}" destId="{65E13631-E32F-4AF3-A78C-8143646EBF9D}" srcOrd="0" destOrd="0" presId="urn:microsoft.com/office/officeart/2005/8/layout/cycle2"/>
    <dgm:cxn modelId="{4C1268EF-A280-4197-8FBF-14EC6B946059}" type="presParOf" srcId="{B8A75C09-1848-4A04-9808-8EE15B2D9D8D}" destId="{B7D48A6D-4500-4EBD-AEE9-4A89BF7D28CF}" srcOrd="1" destOrd="0" presId="urn:microsoft.com/office/officeart/2005/8/layout/cycle2"/>
    <dgm:cxn modelId="{35BC6A2B-6A8E-447F-870B-9A16BDFD90E0}" type="presParOf" srcId="{B7D48A6D-4500-4EBD-AEE9-4A89BF7D28CF}" destId="{5826961A-7507-43F1-AA65-2F1A244E9A35}" srcOrd="0" destOrd="0" presId="urn:microsoft.com/office/officeart/2005/8/layout/cycle2"/>
    <dgm:cxn modelId="{B51BA983-5DC3-4523-A00D-D8E8B7C17A8D}" type="presParOf" srcId="{B8A75C09-1848-4A04-9808-8EE15B2D9D8D}" destId="{C00D4EA1-DEAF-4E72-90A9-645608289838}" srcOrd="2" destOrd="0" presId="urn:microsoft.com/office/officeart/2005/8/layout/cycle2"/>
    <dgm:cxn modelId="{EDB772B1-918B-4554-A1B4-F3079BDBDF58}" type="presParOf" srcId="{B8A75C09-1848-4A04-9808-8EE15B2D9D8D}" destId="{D7212D83-4B4C-4185-B506-FC35F630AED4}" srcOrd="3" destOrd="0" presId="urn:microsoft.com/office/officeart/2005/8/layout/cycle2"/>
    <dgm:cxn modelId="{0BE932F8-0494-4F19-801F-2A59CB1BD021}" type="presParOf" srcId="{D7212D83-4B4C-4185-B506-FC35F630AED4}" destId="{15146415-1983-4271-BCCB-1ED5730D35DE}" srcOrd="0" destOrd="0" presId="urn:microsoft.com/office/officeart/2005/8/layout/cycle2"/>
    <dgm:cxn modelId="{061C705B-9E06-4CEF-B907-BF49B11F181A}" type="presParOf" srcId="{B8A75C09-1848-4A04-9808-8EE15B2D9D8D}" destId="{CFA28E97-1A92-4E76-995E-E81A9752BBC0}" srcOrd="4" destOrd="0" presId="urn:microsoft.com/office/officeart/2005/8/layout/cycle2"/>
    <dgm:cxn modelId="{4D1DBAA0-8FA9-4522-B8C8-A6378FDF5525}" type="presParOf" srcId="{B8A75C09-1848-4A04-9808-8EE15B2D9D8D}" destId="{BD16C30A-1A8B-4462-8D9C-82EED52CA352}" srcOrd="5" destOrd="0" presId="urn:microsoft.com/office/officeart/2005/8/layout/cycle2"/>
    <dgm:cxn modelId="{9E06A05B-0050-4025-9439-15E3C2EB1A16}" type="presParOf" srcId="{BD16C30A-1A8B-4462-8D9C-82EED52CA352}" destId="{12F712C5-2639-433A-8364-D47AC63A5E3B}" srcOrd="0" destOrd="0" presId="urn:microsoft.com/office/officeart/2005/8/layout/cycle2"/>
    <dgm:cxn modelId="{D051B92B-1A7A-416B-860D-22BA0841F1D7}" type="presParOf" srcId="{B8A75C09-1848-4A04-9808-8EE15B2D9D8D}" destId="{AC70FAE9-6848-46A9-B014-D8EFBD395687}" srcOrd="6" destOrd="0" presId="urn:microsoft.com/office/officeart/2005/8/layout/cycle2"/>
    <dgm:cxn modelId="{DD0CFC52-3F75-41A4-9100-5DB6333C6CD6}" type="presParOf" srcId="{B8A75C09-1848-4A04-9808-8EE15B2D9D8D}" destId="{2EF3104F-D369-44D6-8CD2-257468305C0F}" srcOrd="7" destOrd="0" presId="urn:microsoft.com/office/officeart/2005/8/layout/cycle2"/>
    <dgm:cxn modelId="{CEB7FC2C-9671-4E92-9D3A-6D4C8BCE0A63}" type="presParOf" srcId="{2EF3104F-D369-44D6-8CD2-257468305C0F}" destId="{E68C0629-FE2D-476C-B0B1-77B46724C1CF}" srcOrd="0" destOrd="0" presId="urn:microsoft.com/office/officeart/2005/8/layout/cycle2"/>
    <dgm:cxn modelId="{DF622EF4-1A6F-408A-BFC4-B15E41278687}" type="presParOf" srcId="{B8A75C09-1848-4A04-9808-8EE15B2D9D8D}" destId="{2DE89E13-5BFE-4FE2-B6AB-98D532E2BD31}" srcOrd="8" destOrd="0" presId="urn:microsoft.com/office/officeart/2005/8/layout/cycle2"/>
    <dgm:cxn modelId="{3AA1485A-B235-41AF-B09A-AC3073357FB3}" type="presParOf" srcId="{B8A75C09-1848-4A04-9808-8EE15B2D9D8D}" destId="{C3AD980C-F1F7-4D32-BE82-D1FCAC723EAE}" srcOrd="9" destOrd="0" presId="urn:microsoft.com/office/officeart/2005/8/layout/cycle2"/>
    <dgm:cxn modelId="{7A8CE2B3-9A10-4D32-B54B-B6F08E0E279F}" type="presParOf" srcId="{C3AD980C-F1F7-4D32-BE82-D1FCAC723EAE}" destId="{050757AC-06FC-42B3-8663-8DE649ED0933}" srcOrd="0" destOrd="0" presId="urn:microsoft.com/office/officeart/2005/8/layout/cycle2"/>
    <dgm:cxn modelId="{21FAB123-B461-41C9-8C6F-CA5442E7E3E7}" type="presParOf" srcId="{B8A75C09-1848-4A04-9808-8EE15B2D9D8D}" destId="{C2B60744-48F8-4BCA-9552-61AE83239324}" srcOrd="10" destOrd="0" presId="urn:microsoft.com/office/officeart/2005/8/layout/cycle2"/>
    <dgm:cxn modelId="{555ADA18-9DCE-4788-BB82-6A19BEC23688}" type="presParOf" srcId="{B8A75C09-1848-4A04-9808-8EE15B2D9D8D}" destId="{BC386717-7705-419A-8D8C-7144994D424F}" srcOrd="11" destOrd="0" presId="urn:microsoft.com/office/officeart/2005/8/layout/cycle2"/>
    <dgm:cxn modelId="{23C61CE0-77D7-45BA-BC8D-5129FB1E37A3}" type="presParOf" srcId="{BC386717-7705-419A-8D8C-7144994D424F}" destId="{AA0C72E4-2428-4994-A46A-8F2263573BB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E13631-E32F-4AF3-A78C-8143646EBF9D}">
      <dsp:nvSpPr>
        <dsp:cNvPr id="0" name=""/>
        <dsp:cNvSpPr/>
      </dsp:nvSpPr>
      <dsp:spPr>
        <a:xfrm>
          <a:off x="4819521" y="564"/>
          <a:ext cx="1145310" cy="1145310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Adult Tourniquet</a:t>
          </a:r>
        </a:p>
      </dsp:txBody>
      <dsp:txXfrm>
        <a:off x="4987248" y="168291"/>
        <a:ext cx="809856" cy="809856"/>
      </dsp:txXfrm>
    </dsp:sp>
    <dsp:sp modelId="{B7D48A6D-4500-4EBD-AEE9-4A89BF7D28CF}">
      <dsp:nvSpPr>
        <dsp:cNvPr id="0" name=""/>
        <dsp:cNvSpPr/>
      </dsp:nvSpPr>
      <dsp:spPr>
        <a:xfrm rot="1800000">
          <a:off x="5976979" y="805293"/>
          <a:ext cx="303830" cy="386542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b="1" kern="1200"/>
        </a:p>
      </dsp:txBody>
      <dsp:txXfrm>
        <a:off x="5983085" y="859814"/>
        <a:ext cx="212681" cy="231926"/>
      </dsp:txXfrm>
    </dsp:sp>
    <dsp:sp modelId="{35B0321D-D444-4C4C-987C-14D78325ABAB}">
      <dsp:nvSpPr>
        <dsp:cNvPr id="0" name=""/>
        <dsp:cNvSpPr/>
      </dsp:nvSpPr>
      <dsp:spPr>
        <a:xfrm>
          <a:off x="6307851" y="859852"/>
          <a:ext cx="1145310" cy="1145310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Arial"/>
              <a:cs typeface="Arial"/>
            </a:rPr>
            <a:t>Pediatric Tourniquet</a:t>
          </a:r>
        </a:p>
      </dsp:txBody>
      <dsp:txXfrm>
        <a:off x="6475578" y="1027579"/>
        <a:ext cx="809856" cy="809856"/>
      </dsp:txXfrm>
    </dsp:sp>
    <dsp:sp modelId="{88DDE6FA-734D-47D1-8825-51E86C71C01B}">
      <dsp:nvSpPr>
        <dsp:cNvPr id="0" name=""/>
        <dsp:cNvSpPr/>
      </dsp:nvSpPr>
      <dsp:spPr>
        <a:xfrm rot="5400000">
          <a:off x="6728591" y="2089925"/>
          <a:ext cx="303830" cy="386542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b="1" kern="1200"/>
        </a:p>
      </dsp:txBody>
      <dsp:txXfrm>
        <a:off x="6774166" y="2121659"/>
        <a:ext cx="212681" cy="231926"/>
      </dsp:txXfrm>
    </dsp:sp>
    <dsp:sp modelId="{CFA28E97-1A92-4E76-995E-E81A9752BBC0}">
      <dsp:nvSpPr>
        <dsp:cNvPr id="0" name=""/>
        <dsp:cNvSpPr/>
      </dsp:nvSpPr>
      <dsp:spPr>
        <a:xfrm>
          <a:off x="6307851" y="2578428"/>
          <a:ext cx="1145310" cy="1145310"/>
        </a:xfrm>
        <a:prstGeom prst="ellipse">
          <a:avLst/>
        </a:prstGeom>
        <a:solidFill>
          <a:srgbClr val="C80AA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Arial"/>
              <a:cs typeface="Arial"/>
            </a:rPr>
            <a:t>Wound Packing</a:t>
          </a:r>
        </a:p>
      </dsp:txBody>
      <dsp:txXfrm>
        <a:off x="6475578" y="2746155"/>
        <a:ext cx="809856" cy="809856"/>
      </dsp:txXfrm>
    </dsp:sp>
    <dsp:sp modelId="{BD16C30A-1A8B-4462-8D9C-82EED52CA352}">
      <dsp:nvSpPr>
        <dsp:cNvPr id="0" name=""/>
        <dsp:cNvSpPr/>
      </dsp:nvSpPr>
      <dsp:spPr>
        <a:xfrm rot="9000000">
          <a:off x="5991873" y="3383157"/>
          <a:ext cx="303830" cy="386542"/>
        </a:xfrm>
        <a:prstGeom prst="rightArrow">
          <a:avLst>
            <a:gd name="adj1" fmla="val 60000"/>
            <a:gd name="adj2" fmla="val 50000"/>
          </a:avLst>
        </a:prstGeom>
        <a:solidFill>
          <a:srgbClr val="C80A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b="1" kern="1200"/>
        </a:p>
      </dsp:txBody>
      <dsp:txXfrm rot="10800000">
        <a:off x="6076916" y="3437678"/>
        <a:ext cx="212681" cy="231926"/>
      </dsp:txXfrm>
    </dsp:sp>
    <dsp:sp modelId="{AC70FAE9-6848-46A9-B014-D8EFBD395687}">
      <dsp:nvSpPr>
        <dsp:cNvPr id="0" name=""/>
        <dsp:cNvSpPr/>
      </dsp:nvSpPr>
      <dsp:spPr>
        <a:xfrm>
          <a:off x="4819521" y="3437716"/>
          <a:ext cx="1145310" cy="1145310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latin typeface="Arial"/>
              <a:cs typeface="Arial"/>
            </a:rPr>
            <a:t>Assessment</a:t>
          </a:r>
        </a:p>
      </dsp:txBody>
      <dsp:txXfrm>
        <a:off x="4987248" y="3605443"/>
        <a:ext cx="809856" cy="809856"/>
      </dsp:txXfrm>
    </dsp:sp>
    <dsp:sp modelId="{2EF3104F-D369-44D6-8CD2-257468305C0F}">
      <dsp:nvSpPr>
        <dsp:cNvPr id="0" name=""/>
        <dsp:cNvSpPr/>
      </dsp:nvSpPr>
      <dsp:spPr>
        <a:xfrm rot="12600000">
          <a:off x="4503542" y="3391756"/>
          <a:ext cx="303830" cy="386542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b="1" kern="1200"/>
        </a:p>
      </dsp:txBody>
      <dsp:txXfrm rot="10800000">
        <a:off x="4588585" y="3491851"/>
        <a:ext cx="212681" cy="231926"/>
      </dsp:txXfrm>
    </dsp:sp>
    <dsp:sp modelId="{2DE89E13-5BFE-4FE2-B6AB-98D532E2BD31}">
      <dsp:nvSpPr>
        <dsp:cNvPr id="0" name=""/>
        <dsp:cNvSpPr/>
      </dsp:nvSpPr>
      <dsp:spPr>
        <a:xfrm>
          <a:off x="3331190" y="2578428"/>
          <a:ext cx="1145310" cy="1145310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Choking</a:t>
          </a:r>
        </a:p>
      </dsp:txBody>
      <dsp:txXfrm>
        <a:off x="3498917" y="2746155"/>
        <a:ext cx="809856" cy="809856"/>
      </dsp:txXfrm>
    </dsp:sp>
    <dsp:sp modelId="{C3AD980C-F1F7-4D32-BE82-D1FCAC723EAE}">
      <dsp:nvSpPr>
        <dsp:cNvPr id="0" name=""/>
        <dsp:cNvSpPr/>
      </dsp:nvSpPr>
      <dsp:spPr>
        <a:xfrm rot="16200000">
          <a:off x="3751930" y="2107123"/>
          <a:ext cx="303830" cy="386542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b="1" kern="120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3797505" y="2230006"/>
        <a:ext cx="212681" cy="231926"/>
      </dsp:txXfrm>
    </dsp:sp>
    <dsp:sp modelId="{554C9088-0FCB-40B4-8B70-CE0C7A786015}">
      <dsp:nvSpPr>
        <dsp:cNvPr id="0" name=""/>
        <dsp:cNvSpPr/>
      </dsp:nvSpPr>
      <dsp:spPr>
        <a:xfrm>
          <a:off x="3331190" y="859852"/>
          <a:ext cx="1145310" cy="1145310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Hands-Only CPR</a:t>
          </a:r>
        </a:p>
      </dsp:txBody>
      <dsp:txXfrm>
        <a:off x="3498917" y="1027579"/>
        <a:ext cx="809856" cy="809856"/>
      </dsp:txXfrm>
    </dsp:sp>
    <dsp:sp modelId="{DECA139E-97B7-46FC-96F7-98F09EE462C6}">
      <dsp:nvSpPr>
        <dsp:cNvPr id="0" name=""/>
        <dsp:cNvSpPr/>
      </dsp:nvSpPr>
      <dsp:spPr>
        <a:xfrm rot="19800000">
          <a:off x="4488649" y="813892"/>
          <a:ext cx="303830" cy="386542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b="1" kern="1200"/>
        </a:p>
      </dsp:txBody>
      <dsp:txXfrm>
        <a:off x="4494755" y="913987"/>
        <a:ext cx="212681" cy="2319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E13631-E32F-4AF3-A78C-8143646EBF9D}">
      <dsp:nvSpPr>
        <dsp:cNvPr id="0" name=""/>
        <dsp:cNvSpPr/>
      </dsp:nvSpPr>
      <dsp:spPr>
        <a:xfrm>
          <a:off x="4819521" y="564"/>
          <a:ext cx="1145310" cy="1145310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Adult Tourniquet</a:t>
          </a:r>
        </a:p>
      </dsp:txBody>
      <dsp:txXfrm>
        <a:off x="4987248" y="168291"/>
        <a:ext cx="809856" cy="809856"/>
      </dsp:txXfrm>
    </dsp:sp>
    <dsp:sp modelId="{B7D48A6D-4500-4EBD-AEE9-4A89BF7D28CF}">
      <dsp:nvSpPr>
        <dsp:cNvPr id="0" name=""/>
        <dsp:cNvSpPr/>
      </dsp:nvSpPr>
      <dsp:spPr>
        <a:xfrm rot="1800000">
          <a:off x="5976979" y="805293"/>
          <a:ext cx="303830" cy="386542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b="1" kern="1200"/>
        </a:p>
      </dsp:txBody>
      <dsp:txXfrm>
        <a:off x="5983085" y="859814"/>
        <a:ext cx="212681" cy="231926"/>
      </dsp:txXfrm>
    </dsp:sp>
    <dsp:sp modelId="{35B0321D-D444-4C4C-987C-14D78325ABAB}">
      <dsp:nvSpPr>
        <dsp:cNvPr id="0" name=""/>
        <dsp:cNvSpPr/>
      </dsp:nvSpPr>
      <dsp:spPr>
        <a:xfrm>
          <a:off x="6307851" y="859852"/>
          <a:ext cx="1145310" cy="1145310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Arial"/>
              <a:cs typeface="Arial"/>
            </a:rPr>
            <a:t>Pediatric Tourniquet</a:t>
          </a:r>
        </a:p>
      </dsp:txBody>
      <dsp:txXfrm>
        <a:off x="6475578" y="1027579"/>
        <a:ext cx="809856" cy="809856"/>
      </dsp:txXfrm>
    </dsp:sp>
    <dsp:sp modelId="{88DDE6FA-734D-47D1-8825-51E86C71C01B}">
      <dsp:nvSpPr>
        <dsp:cNvPr id="0" name=""/>
        <dsp:cNvSpPr/>
      </dsp:nvSpPr>
      <dsp:spPr>
        <a:xfrm rot="5400000">
          <a:off x="6728591" y="2089925"/>
          <a:ext cx="303830" cy="386542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b="1" kern="1200"/>
        </a:p>
      </dsp:txBody>
      <dsp:txXfrm>
        <a:off x="6774166" y="2121659"/>
        <a:ext cx="212681" cy="231926"/>
      </dsp:txXfrm>
    </dsp:sp>
    <dsp:sp modelId="{CFA28E97-1A92-4E76-995E-E81A9752BBC0}">
      <dsp:nvSpPr>
        <dsp:cNvPr id="0" name=""/>
        <dsp:cNvSpPr/>
      </dsp:nvSpPr>
      <dsp:spPr>
        <a:xfrm>
          <a:off x="6307851" y="2578428"/>
          <a:ext cx="1145310" cy="1145310"/>
        </a:xfrm>
        <a:prstGeom prst="ellipse">
          <a:avLst/>
        </a:prstGeom>
        <a:solidFill>
          <a:srgbClr val="C80AA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Arial"/>
              <a:cs typeface="Arial"/>
            </a:rPr>
            <a:t>Wound Packing</a:t>
          </a:r>
        </a:p>
      </dsp:txBody>
      <dsp:txXfrm>
        <a:off x="6475578" y="2746155"/>
        <a:ext cx="809856" cy="809856"/>
      </dsp:txXfrm>
    </dsp:sp>
    <dsp:sp modelId="{BD16C30A-1A8B-4462-8D9C-82EED52CA352}">
      <dsp:nvSpPr>
        <dsp:cNvPr id="0" name=""/>
        <dsp:cNvSpPr/>
      </dsp:nvSpPr>
      <dsp:spPr>
        <a:xfrm rot="9000000">
          <a:off x="5991873" y="3383157"/>
          <a:ext cx="303830" cy="386542"/>
        </a:xfrm>
        <a:prstGeom prst="rightArrow">
          <a:avLst>
            <a:gd name="adj1" fmla="val 60000"/>
            <a:gd name="adj2" fmla="val 50000"/>
          </a:avLst>
        </a:prstGeom>
        <a:solidFill>
          <a:srgbClr val="C80A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b="1" kern="1200"/>
        </a:p>
      </dsp:txBody>
      <dsp:txXfrm rot="10800000">
        <a:off x="6076916" y="3437678"/>
        <a:ext cx="212681" cy="231926"/>
      </dsp:txXfrm>
    </dsp:sp>
    <dsp:sp modelId="{AC70FAE9-6848-46A9-B014-D8EFBD395687}">
      <dsp:nvSpPr>
        <dsp:cNvPr id="0" name=""/>
        <dsp:cNvSpPr/>
      </dsp:nvSpPr>
      <dsp:spPr>
        <a:xfrm>
          <a:off x="4819521" y="3437716"/>
          <a:ext cx="1145310" cy="1145310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latin typeface="Arial"/>
              <a:cs typeface="Arial"/>
            </a:rPr>
            <a:t>Assessment</a:t>
          </a:r>
        </a:p>
      </dsp:txBody>
      <dsp:txXfrm>
        <a:off x="4987248" y="3605443"/>
        <a:ext cx="809856" cy="809856"/>
      </dsp:txXfrm>
    </dsp:sp>
    <dsp:sp modelId="{2EF3104F-D369-44D6-8CD2-257468305C0F}">
      <dsp:nvSpPr>
        <dsp:cNvPr id="0" name=""/>
        <dsp:cNvSpPr/>
      </dsp:nvSpPr>
      <dsp:spPr>
        <a:xfrm rot="12600000">
          <a:off x="4503542" y="3391756"/>
          <a:ext cx="303830" cy="386542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b="1" kern="1200"/>
        </a:p>
      </dsp:txBody>
      <dsp:txXfrm rot="10800000">
        <a:off x="4588585" y="3491851"/>
        <a:ext cx="212681" cy="231926"/>
      </dsp:txXfrm>
    </dsp:sp>
    <dsp:sp modelId="{2DE89E13-5BFE-4FE2-B6AB-98D532E2BD31}">
      <dsp:nvSpPr>
        <dsp:cNvPr id="0" name=""/>
        <dsp:cNvSpPr/>
      </dsp:nvSpPr>
      <dsp:spPr>
        <a:xfrm>
          <a:off x="3331190" y="2578428"/>
          <a:ext cx="1145310" cy="1145310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Choking</a:t>
          </a:r>
        </a:p>
      </dsp:txBody>
      <dsp:txXfrm>
        <a:off x="3498917" y="2746155"/>
        <a:ext cx="809856" cy="809856"/>
      </dsp:txXfrm>
    </dsp:sp>
    <dsp:sp modelId="{C3AD980C-F1F7-4D32-BE82-D1FCAC723EAE}">
      <dsp:nvSpPr>
        <dsp:cNvPr id="0" name=""/>
        <dsp:cNvSpPr/>
      </dsp:nvSpPr>
      <dsp:spPr>
        <a:xfrm rot="16200000">
          <a:off x="3751930" y="2107123"/>
          <a:ext cx="303830" cy="386542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b="1" kern="120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3797505" y="2230006"/>
        <a:ext cx="212681" cy="231926"/>
      </dsp:txXfrm>
    </dsp:sp>
    <dsp:sp modelId="{554C9088-0FCB-40B4-8B70-CE0C7A786015}">
      <dsp:nvSpPr>
        <dsp:cNvPr id="0" name=""/>
        <dsp:cNvSpPr/>
      </dsp:nvSpPr>
      <dsp:spPr>
        <a:xfrm>
          <a:off x="3331190" y="859852"/>
          <a:ext cx="1145310" cy="1145310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Hands-Only CPR</a:t>
          </a:r>
        </a:p>
      </dsp:txBody>
      <dsp:txXfrm>
        <a:off x="3498917" y="1027579"/>
        <a:ext cx="809856" cy="809856"/>
      </dsp:txXfrm>
    </dsp:sp>
    <dsp:sp modelId="{DECA139E-97B7-46FC-96F7-98F09EE462C6}">
      <dsp:nvSpPr>
        <dsp:cNvPr id="0" name=""/>
        <dsp:cNvSpPr/>
      </dsp:nvSpPr>
      <dsp:spPr>
        <a:xfrm rot="19800000">
          <a:off x="4488649" y="813892"/>
          <a:ext cx="303830" cy="386542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b="1" kern="1200"/>
        </a:p>
      </dsp:txBody>
      <dsp:txXfrm>
        <a:off x="4494755" y="913987"/>
        <a:ext cx="212681" cy="2319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E13631-E32F-4AF3-A78C-8143646EBF9D}">
      <dsp:nvSpPr>
        <dsp:cNvPr id="0" name=""/>
        <dsp:cNvSpPr/>
      </dsp:nvSpPr>
      <dsp:spPr>
        <a:xfrm>
          <a:off x="4099683" y="988"/>
          <a:ext cx="1114168" cy="1114168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 err="1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Reunifica-tion</a:t>
          </a:r>
          <a:endParaRPr lang="en-US" sz="1000" b="1" kern="1200" dirty="0">
            <a:solidFill>
              <a:schemeClr val="tx1">
                <a:lumMod val="85000"/>
                <a:lumOff val="15000"/>
              </a:schemeClr>
            </a:solidFill>
            <a:latin typeface="Arial"/>
            <a:cs typeface="Arial"/>
          </a:endParaRPr>
        </a:p>
      </dsp:txBody>
      <dsp:txXfrm>
        <a:off x="4262849" y="164154"/>
        <a:ext cx="787836" cy="787836"/>
      </dsp:txXfrm>
    </dsp:sp>
    <dsp:sp modelId="{B7D48A6D-4500-4EBD-AEE9-4A89BF7D28CF}">
      <dsp:nvSpPr>
        <dsp:cNvPr id="0" name=""/>
        <dsp:cNvSpPr/>
      </dsp:nvSpPr>
      <dsp:spPr>
        <a:xfrm rot="1800000">
          <a:off x="5225854" y="784124"/>
          <a:ext cx="296201" cy="376031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b="1" kern="1200"/>
        </a:p>
      </dsp:txBody>
      <dsp:txXfrm>
        <a:off x="5231806" y="837115"/>
        <a:ext cx="207341" cy="225619"/>
      </dsp:txXfrm>
    </dsp:sp>
    <dsp:sp modelId="{35B0321D-D444-4C4C-987C-14D78325ABAB}">
      <dsp:nvSpPr>
        <dsp:cNvPr id="0" name=""/>
        <dsp:cNvSpPr/>
      </dsp:nvSpPr>
      <dsp:spPr>
        <a:xfrm>
          <a:off x="5548578" y="837507"/>
          <a:ext cx="1114168" cy="1114168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Arial"/>
              <a:cs typeface="Arial"/>
            </a:rPr>
            <a:t>Radio</a:t>
          </a:r>
        </a:p>
      </dsp:txBody>
      <dsp:txXfrm>
        <a:off x="5711744" y="1000673"/>
        <a:ext cx="787836" cy="787836"/>
      </dsp:txXfrm>
    </dsp:sp>
    <dsp:sp modelId="{88DDE6FA-734D-47D1-8825-51E86C71C01B}">
      <dsp:nvSpPr>
        <dsp:cNvPr id="0" name=""/>
        <dsp:cNvSpPr/>
      </dsp:nvSpPr>
      <dsp:spPr>
        <a:xfrm rot="5400000">
          <a:off x="5957561" y="2034712"/>
          <a:ext cx="296201" cy="376031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b="1" kern="1200"/>
        </a:p>
      </dsp:txBody>
      <dsp:txXfrm>
        <a:off x="6001991" y="2065488"/>
        <a:ext cx="207341" cy="225619"/>
      </dsp:txXfrm>
    </dsp:sp>
    <dsp:sp modelId="{CFA28E97-1A92-4E76-995E-E81A9752BBC0}">
      <dsp:nvSpPr>
        <dsp:cNvPr id="0" name=""/>
        <dsp:cNvSpPr/>
      </dsp:nvSpPr>
      <dsp:spPr>
        <a:xfrm>
          <a:off x="5548578" y="2510547"/>
          <a:ext cx="1114168" cy="1114168"/>
        </a:xfrm>
        <a:prstGeom prst="ellipse">
          <a:avLst/>
        </a:prstGeom>
        <a:solidFill>
          <a:srgbClr val="C80AA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Arial"/>
              <a:cs typeface="Arial"/>
            </a:rPr>
            <a:t>Tabletop Scenario</a:t>
          </a:r>
        </a:p>
      </dsp:txBody>
      <dsp:txXfrm>
        <a:off x="5711744" y="2673713"/>
        <a:ext cx="787836" cy="787836"/>
      </dsp:txXfrm>
    </dsp:sp>
    <dsp:sp modelId="{BD16C30A-1A8B-4462-8D9C-82EED52CA352}">
      <dsp:nvSpPr>
        <dsp:cNvPr id="0" name=""/>
        <dsp:cNvSpPr/>
      </dsp:nvSpPr>
      <dsp:spPr>
        <a:xfrm rot="9000000">
          <a:off x="5240374" y="3293683"/>
          <a:ext cx="296201" cy="376031"/>
        </a:xfrm>
        <a:prstGeom prst="rightArrow">
          <a:avLst>
            <a:gd name="adj1" fmla="val 60000"/>
            <a:gd name="adj2" fmla="val 50000"/>
          </a:avLst>
        </a:prstGeom>
        <a:solidFill>
          <a:srgbClr val="C80A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b="1" kern="1200"/>
        </a:p>
      </dsp:txBody>
      <dsp:txXfrm rot="10800000">
        <a:off x="5323282" y="3346674"/>
        <a:ext cx="207341" cy="225619"/>
      </dsp:txXfrm>
    </dsp:sp>
    <dsp:sp modelId="{AC70FAE9-6848-46A9-B014-D8EFBD395687}">
      <dsp:nvSpPr>
        <dsp:cNvPr id="0" name=""/>
        <dsp:cNvSpPr/>
      </dsp:nvSpPr>
      <dsp:spPr>
        <a:xfrm>
          <a:off x="4099683" y="3347066"/>
          <a:ext cx="1114168" cy="1114168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Arial"/>
              <a:cs typeface="Arial"/>
            </a:rPr>
            <a:t>Team Scenario</a:t>
          </a:r>
        </a:p>
      </dsp:txBody>
      <dsp:txXfrm>
        <a:off x="4262849" y="3510232"/>
        <a:ext cx="787836" cy="787836"/>
      </dsp:txXfrm>
    </dsp:sp>
    <dsp:sp modelId="{2EF3104F-D369-44D6-8CD2-257468305C0F}">
      <dsp:nvSpPr>
        <dsp:cNvPr id="0" name=""/>
        <dsp:cNvSpPr/>
      </dsp:nvSpPr>
      <dsp:spPr>
        <a:xfrm rot="12600000">
          <a:off x="3791479" y="3302066"/>
          <a:ext cx="296201" cy="376031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b="1" kern="1200"/>
        </a:p>
      </dsp:txBody>
      <dsp:txXfrm rot="10800000">
        <a:off x="3874387" y="3399487"/>
        <a:ext cx="207341" cy="225619"/>
      </dsp:txXfrm>
    </dsp:sp>
    <dsp:sp modelId="{2DE89E13-5BFE-4FE2-B6AB-98D532E2BD31}">
      <dsp:nvSpPr>
        <dsp:cNvPr id="0" name=""/>
        <dsp:cNvSpPr/>
      </dsp:nvSpPr>
      <dsp:spPr>
        <a:xfrm>
          <a:off x="2650789" y="2510547"/>
          <a:ext cx="1114168" cy="1114168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Pressure Points</a:t>
          </a:r>
        </a:p>
      </dsp:txBody>
      <dsp:txXfrm>
        <a:off x="2813955" y="2673713"/>
        <a:ext cx="787836" cy="787836"/>
      </dsp:txXfrm>
    </dsp:sp>
    <dsp:sp modelId="{C3AD980C-F1F7-4D32-BE82-D1FCAC723EAE}">
      <dsp:nvSpPr>
        <dsp:cNvPr id="0" name=""/>
        <dsp:cNvSpPr/>
      </dsp:nvSpPr>
      <dsp:spPr>
        <a:xfrm rot="16200000">
          <a:off x="3059772" y="2051478"/>
          <a:ext cx="296201" cy="376031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b="1" kern="120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3104202" y="2171114"/>
        <a:ext cx="207341" cy="225619"/>
      </dsp:txXfrm>
    </dsp:sp>
    <dsp:sp modelId="{554C9088-0FCB-40B4-8B70-CE0C7A786015}">
      <dsp:nvSpPr>
        <dsp:cNvPr id="0" name=""/>
        <dsp:cNvSpPr/>
      </dsp:nvSpPr>
      <dsp:spPr>
        <a:xfrm>
          <a:off x="2650789" y="837507"/>
          <a:ext cx="1114168" cy="1114168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Occlusive Dressing</a:t>
          </a:r>
        </a:p>
      </dsp:txBody>
      <dsp:txXfrm>
        <a:off x="2813955" y="1000673"/>
        <a:ext cx="787836" cy="787836"/>
      </dsp:txXfrm>
    </dsp:sp>
    <dsp:sp modelId="{DECA139E-97B7-46FC-96F7-98F09EE462C6}">
      <dsp:nvSpPr>
        <dsp:cNvPr id="0" name=""/>
        <dsp:cNvSpPr/>
      </dsp:nvSpPr>
      <dsp:spPr>
        <a:xfrm rot="19800000">
          <a:off x="3776959" y="792507"/>
          <a:ext cx="296201" cy="376031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b="1" kern="1200"/>
        </a:p>
      </dsp:txBody>
      <dsp:txXfrm>
        <a:off x="3782911" y="889928"/>
        <a:ext cx="207341" cy="2256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E13631-E32F-4AF3-A78C-8143646EBF9D}">
      <dsp:nvSpPr>
        <dsp:cNvPr id="0" name=""/>
        <dsp:cNvSpPr/>
      </dsp:nvSpPr>
      <dsp:spPr>
        <a:xfrm>
          <a:off x="4099683" y="988"/>
          <a:ext cx="1114168" cy="1114168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Tornado tabletop</a:t>
          </a:r>
          <a:endParaRPr lang="en-US" sz="1000" b="1" kern="1200" dirty="0">
            <a:solidFill>
              <a:schemeClr val="tx1">
                <a:lumMod val="85000"/>
                <a:lumOff val="15000"/>
              </a:schemeClr>
            </a:solidFill>
            <a:latin typeface="Arial"/>
            <a:cs typeface="Arial"/>
          </a:endParaRPr>
        </a:p>
      </dsp:txBody>
      <dsp:txXfrm>
        <a:off x="4262849" y="164154"/>
        <a:ext cx="787836" cy="787836"/>
      </dsp:txXfrm>
    </dsp:sp>
    <dsp:sp modelId="{B7D48A6D-4500-4EBD-AEE9-4A89BF7D28CF}">
      <dsp:nvSpPr>
        <dsp:cNvPr id="0" name=""/>
        <dsp:cNvSpPr/>
      </dsp:nvSpPr>
      <dsp:spPr>
        <a:xfrm rot="1800000">
          <a:off x="5225854" y="784124"/>
          <a:ext cx="296201" cy="376031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b="1" kern="1200"/>
        </a:p>
      </dsp:txBody>
      <dsp:txXfrm>
        <a:off x="5231806" y="837115"/>
        <a:ext cx="207341" cy="225619"/>
      </dsp:txXfrm>
    </dsp:sp>
    <dsp:sp modelId="{C00D4EA1-DEAF-4E72-90A9-645608289838}">
      <dsp:nvSpPr>
        <dsp:cNvPr id="0" name=""/>
        <dsp:cNvSpPr/>
      </dsp:nvSpPr>
      <dsp:spPr>
        <a:xfrm>
          <a:off x="5548578" y="837507"/>
          <a:ext cx="1114168" cy="111416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latin typeface="Arial"/>
              <a:cs typeface="Arial"/>
            </a:rPr>
            <a:t>Hypothermia</a:t>
          </a:r>
        </a:p>
      </dsp:txBody>
      <dsp:txXfrm>
        <a:off x="5711744" y="1000673"/>
        <a:ext cx="787836" cy="787836"/>
      </dsp:txXfrm>
    </dsp:sp>
    <dsp:sp modelId="{D7212D83-4B4C-4185-B506-FC35F630AED4}">
      <dsp:nvSpPr>
        <dsp:cNvPr id="0" name=""/>
        <dsp:cNvSpPr/>
      </dsp:nvSpPr>
      <dsp:spPr>
        <a:xfrm rot="5400000">
          <a:off x="5957561" y="2034712"/>
          <a:ext cx="296201" cy="3760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6001991" y="2065488"/>
        <a:ext cx="207341" cy="225619"/>
      </dsp:txXfrm>
    </dsp:sp>
    <dsp:sp modelId="{CFA28E97-1A92-4E76-995E-E81A9752BBC0}">
      <dsp:nvSpPr>
        <dsp:cNvPr id="0" name=""/>
        <dsp:cNvSpPr/>
      </dsp:nvSpPr>
      <dsp:spPr>
        <a:xfrm>
          <a:off x="5548578" y="2510547"/>
          <a:ext cx="1114168" cy="1114168"/>
        </a:xfrm>
        <a:prstGeom prst="ellipse">
          <a:avLst/>
        </a:prstGeom>
        <a:solidFill>
          <a:srgbClr val="C80AA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Arial"/>
              <a:cs typeface="Arial"/>
            </a:rPr>
            <a:t>Psycho-logical 1st Aid</a:t>
          </a:r>
        </a:p>
      </dsp:txBody>
      <dsp:txXfrm>
        <a:off x="5711744" y="2673713"/>
        <a:ext cx="787836" cy="787836"/>
      </dsp:txXfrm>
    </dsp:sp>
    <dsp:sp modelId="{BD16C30A-1A8B-4462-8D9C-82EED52CA352}">
      <dsp:nvSpPr>
        <dsp:cNvPr id="0" name=""/>
        <dsp:cNvSpPr/>
      </dsp:nvSpPr>
      <dsp:spPr>
        <a:xfrm rot="9000000">
          <a:off x="5240374" y="3293683"/>
          <a:ext cx="296201" cy="376031"/>
        </a:xfrm>
        <a:prstGeom prst="rightArrow">
          <a:avLst>
            <a:gd name="adj1" fmla="val 60000"/>
            <a:gd name="adj2" fmla="val 50000"/>
          </a:avLst>
        </a:prstGeom>
        <a:solidFill>
          <a:srgbClr val="C80A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b="1" kern="1200"/>
        </a:p>
      </dsp:txBody>
      <dsp:txXfrm rot="10800000">
        <a:off x="5323282" y="3346674"/>
        <a:ext cx="207341" cy="225619"/>
      </dsp:txXfrm>
    </dsp:sp>
    <dsp:sp modelId="{AC70FAE9-6848-46A9-B014-D8EFBD395687}">
      <dsp:nvSpPr>
        <dsp:cNvPr id="0" name=""/>
        <dsp:cNvSpPr/>
      </dsp:nvSpPr>
      <dsp:spPr>
        <a:xfrm>
          <a:off x="4099683" y="3347066"/>
          <a:ext cx="1114168" cy="1114168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latin typeface="Arial"/>
              <a:cs typeface="Arial"/>
            </a:rPr>
            <a:t>Tourniquets</a:t>
          </a:r>
        </a:p>
      </dsp:txBody>
      <dsp:txXfrm>
        <a:off x="4262849" y="3510232"/>
        <a:ext cx="787836" cy="787836"/>
      </dsp:txXfrm>
    </dsp:sp>
    <dsp:sp modelId="{2EF3104F-D369-44D6-8CD2-257468305C0F}">
      <dsp:nvSpPr>
        <dsp:cNvPr id="0" name=""/>
        <dsp:cNvSpPr/>
      </dsp:nvSpPr>
      <dsp:spPr>
        <a:xfrm rot="12600000">
          <a:off x="3791479" y="3302066"/>
          <a:ext cx="296201" cy="376031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b="1" kern="1200"/>
        </a:p>
      </dsp:txBody>
      <dsp:txXfrm rot="10800000">
        <a:off x="3874387" y="3399487"/>
        <a:ext cx="207341" cy="225619"/>
      </dsp:txXfrm>
    </dsp:sp>
    <dsp:sp modelId="{2DE89E13-5BFE-4FE2-B6AB-98D532E2BD31}">
      <dsp:nvSpPr>
        <dsp:cNvPr id="0" name=""/>
        <dsp:cNvSpPr/>
      </dsp:nvSpPr>
      <dsp:spPr>
        <a:xfrm>
          <a:off x="2650789" y="2510547"/>
          <a:ext cx="1114168" cy="1114168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Wound packing</a:t>
          </a:r>
          <a:endParaRPr lang="en-US" sz="1200" b="1" kern="1200" dirty="0">
            <a:solidFill>
              <a:schemeClr val="tx1">
                <a:lumMod val="85000"/>
                <a:lumOff val="15000"/>
              </a:schemeClr>
            </a:solidFill>
            <a:latin typeface="Arial"/>
            <a:cs typeface="Arial"/>
          </a:endParaRPr>
        </a:p>
      </dsp:txBody>
      <dsp:txXfrm>
        <a:off x="2813955" y="2673713"/>
        <a:ext cx="787836" cy="787836"/>
      </dsp:txXfrm>
    </dsp:sp>
    <dsp:sp modelId="{C3AD980C-F1F7-4D32-BE82-D1FCAC723EAE}">
      <dsp:nvSpPr>
        <dsp:cNvPr id="0" name=""/>
        <dsp:cNvSpPr/>
      </dsp:nvSpPr>
      <dsp:spPr>
        <a:xfrm rot="16200000">
          <a:off x="3059772" y="2051478"/>
          <a:ext cx="296201" cy="376031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b="1" kern="120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3104202" y="2171114"/>
        <a:ext cx="207341" cy="225619"/>
      </dsp:txXfrm>
    </dsp:sp>
    <dsp:sp modelId="{C2B60744-48F8-4BCA-9552-61AE83239324}">
      <dsp:nvSpPr>
        <dsp:cNvPr id="0" name=""/>
        <dsp:cNvSpPr/>
      </dsp:nvSpPr>
      <dsp:spPr>
        <a:xfrm>
          <a:off x="2650789" y="837507"/>
          <a:ext cx="1114168" cy="111416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Arial"/>
              <a:cs typeface="Arial"/>
            </a:rPr>
            <a:t>Casualty exchange points</a:t>
          </a:r>
        </a:p>
      </dsp:txBody>
      <dsp:txXfrm>
        <a:off x="2813955" y="1000673"/>
        <a:ext cx="787836" cy="787836"/>
      </dsp:txXfrm>
    </dsp:sp>
    <dsp:sp modelId="{BC386717-7705-419A-8D8C-7144994D424F}">
      <dsp:nvSpPr>
        <dsp:cNvPr id="0" name=""/>
        <dsp:cNvSpPr/>
      </dsp:nvSpPr>
      <dsp:spPr>
        <a:xfrm rot="19800000">
          <a:off x="3776959" y="792507"/>
          <a:ext cx="296201" cy="3760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3782911" y="889928"/>
        <a:ext cx="207341" cy="225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4" name="Shape 15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Please keep this, this will be a placeholder to have up on the screen when you aren’t presenting.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is where you put the name of your presentation.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should</a:t>
            </a:r>
            <a:r>
              <a:rPr lang="en-US" baseline="0" dirty="0"/>
              <a:t> be the style on all of you slide with content.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180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should</a:t>
            </a:r>
            <a:r>
              <a:rPr lang="en-US" baseline="0" dirty="0"/>
              <a:t> be the style on all of you slide with content.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511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should</a:t>
            </a:r>
            <a:r>
              <a:rPr lang="en-US" baseline="0" dirty="0"/>
              <a:t> be the style on all of you slide with content.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564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Obtain instructors from hospitals, law enforcement, Fire department, EMS, etc.</a:t>
            </a:r>
          </a:p>
        </p:txBody>
      </p:sp>
    </p:spTree>
    <p:extLst>
      <p:ext uri="{BB962C8B-B14F-4D97-AF65-F5344CB8AC3E}">
        <p14:creationId xmlns:p14="http://schemas.microsoft.com/office/powerpoint/2010/main" val="1386330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</a:t>
            </a:r>
            <a:r>
              <a:rPr lang="en-US" baseline="0" dirty="0"/>
              <a:t> is you contact slide. Add your information and leave up after your presentation so people can write down you contact information.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SBALarge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7735" y="-8467"/>
            <a:ext cx="8748814" cy="51435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" y="4878874"/>
            <a:ext cx="9144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110E36"/>
                </a:solidFill>
              </a:rPr>
              <a:t>www.mosba.org</a:t>
            </a:r>
            <a:r>
              <a:rPr lang="en-US" sz="1200" dirty="0">
                <a:solidFill>
                  <a:srgbClr val="110E36"/>
                </a:solidFill>
              </a:rPr>
              <a:t> | 800.221.6722 | </a:t>
            </a:r>
            <a:r>
              <a:rPr lang="en-US" sz="1200" dirty="0" err="1">
                <a:solidFill>
                  <a:srgbClr val="110E36"/>
                </a:solidFill>
              </a:rPr>
              <a:t>info@mosba.org</a:t>
            </a:r>
            <a:r>
              <a:rPr lang="en-US" sz="1200" dirty="0">
                <a:solidFill>
                  <a:srgbClr val="110E36"/>
                </a:solidFill>
              </a:rPr>
              <a:t> | 2100 I-70 Drive Southwest, Columbia, MO 65203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SBASmall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407" y="0"/>
            <a:ext cx="8396186" cy="51435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" y="4878874"/>
            <a:ext cx="9144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110E36"/>
                </a:solidFill>
              </a:rPr>
              <a:t>www.mosba.org</a:t>
            </a:r>
            <a:r>
              <a:rPr lang="en-US" sz="1200" dirty="0">
                <a:solidFill>
                  <a:srgbClr val="110E36"/>
                </a:solidFill>
              </a:rPr>
              <a:t> | 800.221.6722 | </a:t>
            </a:r>
            <a:r>
              <a:rPr lang="en-US" sz="1200" dirty="0" err="1">
                <a:solidFill>
                  <a:srgbClr val="110E36"/>
                </a:solidFill>
              </a:rPr>
              <a:t>info@mosba.org</a:t>
            </a:r>
            <a:r>
              <a:rPr lang="en-US" sz="1200" dirty="0">
                <a:solidFill>
                  <a:srgbClr val="110E36"/>
                </a:solidFill>
              </a:rPr>
              <a:t> | 2100 I-70 Drive Southwest, Columbia, MO 65203</a:t>
            </a:r>
          </a:p>
        </p:txBody>
      </p:sp>
      <p:sp>
        <p:nvSpPr>
          <p:cNvPr id="7" name="Title 18"/>
          <p:cNvSpPr>
            <a:spLocks noGrp="1"/>
          </p:cNvSpPr>
          <p:nvPr>
            <p:ph type="title"/>
          </p:nvPr>
        </p:nvSpPr>
        <p:spPr>
          <a:xfrm>
            <a:off x="1358264" y="2262960"/>
            <a:ext cx="5124020" cy="1539360"/>
          </a:xfrm>
        </p:spPr>
        <p:txBody>
          <a:bodyPr/>
          <a:lstStyle>
            <a:lvl1pPr algn="l">
              <a:defRPr b="1">
                <a:solidFill>
                  <a:srgbClr val="1D1160"/>
                </a:solidFill>
                <a:latin typeface="Eras Demi ITC"/>
                <a:cs typeface="Eras Demi IT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1358264" y="3802320"/>
            <a:ext cx="7328536" cy="576263"/>
          </a:xfrm>
        </p:spPr>
        <p:txBody>
          <a:bodyPr>
            <a:normAutofit/>
          </a:bodyPr>
          <a:lstStyle>
            <a:lvl1pPr algn="l">
              <a:buNone/>
              <a:defRPr sz="1800">
                <a:solidFill>
                  <a:srgbClr val="1D1160"/>
                </a:solidFill>
                <a:latin typeface="Eras Medium ITC"/>
                <a:cs typeface="Eras Medium ITC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SBASmall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407" y="0"/>
            <a:ext cx="8396186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 descr="MSBAFooter2.png"/>
          <p:cNvPicPr>
            <a:picLocks noChangeAspect="1"/>
          </p:cNvPicPr>
          <p:nvPr userDrawn="1"/>
        </p:nvPicPr>
        <p:blipFill>
          <a:blip r:embed="rId2"/>
          <a:srcRect r="3333" b="13073"/>
          <a:stretch>
            <a:fillRect/>
          </a:stretch>
        </p:blipFill>
        <p:spPr>
          <a:xfrm>
            <a:off x="152400" y="4636819"/>
            <a:ext cx="8839200" cy="5066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4115"/>
            <a:ext cx="7772400" cy="1021556"/>
          </a:xfrm>
        </p:spPr>
        <p:txBody>
          <a:bodyPr anchor="b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Picture 15" descr="MSBAFooter2.png"/>
          <p:cNvPicPr>
            <a:picLocks noChangeAspect="1"/>
          </p:cNvPicPr>
          <p:nvPr userDrawn="1"/>
        </p:nvPicPr>
        <p:blipFill>
          <a:blip r:embed="rId2"/>
          <a:srcRect r="3333" b="13073"/>
          <a:stretch>
            <a:fillRect/>
          </a:stretch>
        </p:blipFill>
        <p:spPr>
          <a:xfrm>
            <a:off x="152400" y="4636819"/>
            <a:ext cx="8839200" cy="5066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MSBAFooter2.png"/>
          <p:cNvPicPr>
            <a:picLocks noChangeAspect="1"/>
          </p:cNvPicPr>
          <p:nvPr userDrawn="1"/>
        </p:nvPicPr>
        <p:blipFill>
          <a:blip r:embed="rId2"/>
          <a:srcRect r="3333" b="13073"/>
          <a:stretch>
            <a:fillRect/>
          </a:stretch>
        </p:blipFill>
        <p:spPr>
          <a:xfrm>
            <a:off x="152400" y="4636819"/>
            <a:ext cx="8839200" cy="5066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 descr="MSBAFooter2.png"/>
          <p:cNvPicPr>
            <a:picLocks noChangeAspect="1"/>
          </p:cNvPicPr>
          <p:nvPr userDrawn="1"/>
        </p:nvPicPr>
        <p:blipFill>
          <a:blip r:embed="rId2"/>
          <a:srcRect r="3333" b="13073"/>
          <a:stretch>
            <a:fillRect/>
          </a:stretch>
        </p:blipFill>
        <p:spPr>
          <a:xfrm>
            <a:off x="152400" y="4636819"/>
            <a:ext cx="8839200" cy="5066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0" name="Picture 9" descr="MSBAFooter2.png"/>
          <p:cNvPicPr>
            <a:picLocks noChangeAspect="1"/>
          </p:cNvPicPr>
          <p:nvPr userDrawn="1"/>
        </p:nvPicPr>
        <p:blipFill>
          <a:blip r:embed="rId2"/>
          <a:srcRect r="3333" b="13073"/>
          <a:stretch>
            <a:fillRect/>
          </a:stretch>
        </p:blipFill>
        <p:spPr>
          <a:xfrm>
            <a:off x="152400" y="4636819"/>
            <a:ext cx="8839200" cy="5066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SBAFooter2.png"/>
          <p:cNvPicPr>
            <a:picLocks noChangeAspect="1"/>
          </p:cNvPicPr>
          <p:nvPr userDrawn="1"/>
        </p:nvPicPr>
        <p:blipFill>
          <a:blip r:embed="rId2"/>
          <a:srcRect r="3333" b="13073"/>
          <a:stretch>
            <a:fillRect/>
          </a:stretch>
        </p:blipFill>
        <p:spPr>
          <a:xfrm>
            <a:off x="152400" y="4636819"/>
            <a:ext cx="8839200" cy="5066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 descr="MSBAFooter2.png"/>
          <p:cNvPicPr>
            <a:picLocks noChangeAspect="1"/>
          </p:cNvPicPr>
          <p:nvPr userDrawn="1"/>
        </p:nvPicPr>
        <p:blipFill>
          <a:blip r:embed="rId2"/>
          <a:srcRect r="3333" b="13073"/>
          <a:stretch>
            <a:fillRect/>
          </a:stretch>
        </p:blipFill>
        <p:spPr>
          <a:xfrm>
            <a:off x="152400" y="4636819"/>
            <a:ext cx="8839200" cy="5066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 descr="MSBAFooter2.png"/>
          <p:cNvPicPr>
            <a:picLocks noChangeAspect="1"/>
          </p:cNvPicPr>
          <p:nvPr userDrawn="1"/>
        </p:nvPicPr>
        <p:blipFill>
          <a:blip r:embed="rId2"/>
          <a:srcRect r="3333" b="13073"/>
          <a:stretch>
            <a:fillRect/>
          </a:stretch>
        </p:blipFill>
        <p:spPr>
          <a:xfrm>
            <a:off x="152400" y="4636819"/>
            <a:ext cx="8839200" cy="50668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794" r:id="rId10"/>
    <p:sldLayoutId id="214748386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F14FC-A7BA-A0BD-03CC-54740C205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59" y="122260"/>
            <a:ext cx="3713745" cy="857250"/>
          </a:xfrm>
        </p:spPr>
        <p:txBody>
          <a:bodyPr/>
          <a:lstStyle/>
          <a:p>
            <a:r>
              <a:rPr lang="en-US" b="1" dirty="0"/>
              <a:t>Options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31A347-117E-986E-45E9-924CEB1841E1}"/>
              </a:ext>
            </a:extLst>
          </p:cNvPr>
          <p:cNvSpPr/>
          <p:nvPr/>
        </p:nvSpPr>
        <p:spPr>
          <a:xfrm>
            <a:off x="4066674" y="110040"/>
            <a:ext cx="4820653" cy="47164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93C0168-FEB5-DCA5-9566-1CFF84A479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7941955"/>
              </p:ext>
            </p:extLst>
          </p:nvPr>
        </p:nvGraphicFramePr>
        <p:xfrm>
          <a:off x="1863438" y="200891"/>
          <a:ext cx="9313536" cy="4462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D5DA0F8-C620-9DAF-2989-ACDCE883AB71}"/>
              </a:ext>
            </a:extLst>
          </p:cNvPr>
          <p:cNvSpPr txBox="1"/>
          <p:nvPr/>
        </p:nvSpPr>
        <p:spPr>
          <a:xfrm>
            <a:off x="1002632" y="1026695"/>
            <a:ext cx="299185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Keep a theme (tornadoes in </a:t>
            </a:r>
            <a:r>
              <a:rPr lang="en-US" sz="2000" b="1"/>
              <a:t>this example) </a:t>
            </a: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Random topics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All tabletop exercises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All test scenarios</a:t>
            </a:r>
          </a:p>
        </p:txBody>
      </p:sp>
    </p:spTree>
    <p:extLst>
      <p:ext uri="{BB962C8B-B14F-4D97-AF65-F5344CB8AC3E}">
        <p14:creationId xmlns:p14="http://schemas.microsoft.com/office/powerpoint/2010/main" val="108044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55AA3-9116-E889-4EE0-FF5632FFD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94" y="76430"/>
            <a:ext cx="2292043" cy="727534"/>
          </a:xfrm>
          <a:ln w="12700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/>
              <a:t>3 </a:t>
            </a:r>
            <a:r>
              <a:rPr lang="en-US" sz="4300" b="1" dirty="0"/>
              <a:t>Minutes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007BAD4-F1DA-8BE3-6C38-FB021FD5FC14}"/>
              </a:ext>
            </a:extLst>
          </p:cNvPr>
          <p:cNvGrpSpPr/>
          <p:nvPr/>
        </p:nvGrpSpPr>
        <p:grpSpPr>
          <a:xfrm>
            <a:off x="-114754" y="781756"/>
            <a:ext cx="2640841" cy="3773151"/>
            <a:chOff x="3179928" y="820164"/>
            <a:chExt cx="2640841" cy="377315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C00FB4F-783B-73FF-2E67-1D9E0AAF38A3}"/>
                </a:ext>
              </a:extLst>
            </p:cNvPr>
            <p:cNvSpPr/>
            <p:nvPr/>
          </p:nvSpPr>
          <p:spPr>
            <a:xfrm>
              <a:off x="3331759" y="847005"/>
              <a:ext cx="2303060" cy="3746310"/>
            </a:xfrm>
            <a:prstGeom prst="rect">
              <a:avLst/>
            </a:prstGeom>
            <a:solidFill>
              <a:schemeClr val="accent2">
                <a:lumMod val="75000"/>
                <a:lumOff val="25000"/>
              </a:schemeClr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Graphic 5" descr="Hourglass 60% with solid fill">
              <a:extLst>
                <a:ext uri="{FF2B5EF4-FFF2-40B4-BE49-F238E27FC236}">
                  <a16:creationId xmlns:a16="http://schemas.microsoft.com/office/drawing/2014/main" id="{17933E02-CF04-0797-3709-00DC656DB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179928" y="820164"/>
              <a:ext cx="2640841" cy="3642653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46971A1-881C-A64C-BD45-9A7BE3108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1968" y="0"/>
            <a:ext cx="2915567" cy="5143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19E9051-94C2-3595-1F4E-03A2B91D2C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3" t="17927" r="13297" b="5476"/>
          <a:stretch/>
        </p:blipFill>
        <p:spPr bwMode="auto">
          <a:xfrm>
            <a:off x="5420298" y="1263067"/>
            <a:ext cx="3723701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1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repeatCount="6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7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usinessCardIcons_Ma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5506" y="3055533"/>
            <a:ext cx="434804" cy="390300"/>
          </a:xfrm>
          <a:prstGeom prst="rect">
            <a:avLst/>
          </a:prstGeom>
        </p:spPr>
      </p:pic>
      <p:pic>
        <p:nvPicPr>
          <p:cNvPr id="7" name="Picture 6" descr="BusinessCardIcons_Map Mark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9179" y="3552694"/>
            <a:ext cx="400958" cy="390300"/>
          </a:xfrm>
          <a:prstGeom prst="rect">
            <a:avLst/>
          </a:prstGeom>
        </p:spPr>
      </p:pic>
      <p:pic>
        <p:nvPicPr>
          <p:cNvPr id="8" name="Picture 7" descr="BusinessCardIcons_Phon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0712" y="2541438"/>
            <a:ext cx="426359" cy="390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99911" y="1860136"/>
            <a:ext cx="35557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Glen Moore, MSW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44796" y="2548709"/>
            <a:ext cx="451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417-252-0571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44796" y="3073204"/>
            <a:ext cx="451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moore@mosba.org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44796" y="3492688"/>
            <a:ext cx="4510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2100 I-70 Drive Southwest</a:t>
            </a:r>
          </a:p>
          <a:p>
            <a:r>
              <a:rPr lang="en-US" dirty="0"/>
              <a:t>Columbia, MO 65203</a:t>
            </a:r>
          </a:p>
        </p:txBody>
      </p:sp>
      <p:pic>
        <p:nvPicPr>
          <p:cNvPr id="13" name="Picture 12" descr="BusinessCardIcon_Websit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3242" y="4067445"/>
            <a:ext cx="323027" cy="32610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44796" y="4116549"/>
            <a:ext cx="451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www.mosba.org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9990" y="4770348"/>
            <a:ext cx="9054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Twitter: @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MissouriSBA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| 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Facebook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: @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moschoolboards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|  #2020MSBA</a:t>
            </a:r>
          </a:p>
        </p:txBody>
      </p:sp>
      <p:pic>
        <p:nvPicPr>
          <p:cNvPr id="15" name="Picture 14" descr="CESvectorMainRed-0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135" y="516938"/>
            <a:ext cx="1761066" cy="73989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571750"/>
            <a:ext cx="8229600" cy="857250"/>
          </a:xfrm>
        </p:spPr>
        <p:txBody>
          <a:bodyPr>
            <a:noAutofit/>
          </a:bodyPr>
          <a:lstStyle/>
          <a:p>
            <a:r>
              <a:rPr lang="en-US" sz="3600" dirty="0"/>
              <a:t>Implementation of Stop the Bleed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457200" y="3429001"/>
            <a:ext cx="8229600" cy="43219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en-US" sz="2500" dirty="0">
                <a:latin typeface="Arial"/>
                <a:cs typeface="Arial"/>
              </a:rPr>
              <a:t>By: Glen Moore, MSW   Education Safety Coordinator</a:t>
            </a:r>
          </a:p>
        </p:txBody>
      </p:sp>
      <p:pic>
        <p:nvPicPr>
          <p:cNvPr id="4" name="Picture 3" descr="CESvectorMainRed-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35" y="516938"/>
            <a:ext cx="1761066" cy="73989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Purpose of Stop the Bleed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Multi-purpose method of helping in dire situations</a:t>
            </a:r>
          </a:p>
          <a:p>
            <a:r>
              <a:rPr lang="en-US" dirty="0"/>
              <a:t>With minimal training, it allows one to help:</a:t>
            </a:r>
          </a:p>
          <a:p>
            <a:pPr lvl="1"/>
            <a:r>
              <a:rPr lang="en-US" dirty="0"/>
              <a:t>Gunshot</a:t>
            </a:r>
          </a:p>
          <a:p>
            <a:pPr lvl="1"/>
            <a:r>
              <a:rPr lang="en-US" dirty="0"/>
              <a:t>Shop class</a:t>
            </a:r>
          </a:p>
          <a:p>
            <a:pPr lvl="1"/>
            <a:r>
              <a:rPr lang="en-US" dirty="0"/>
              <a:t>Vehicle accident</a:t>
            </a:r>
          </a:p>
          <a:p>
            <a:pPr lvl="1"/>
            <a:r>
              <a:rPr lang="en-US" dirty="0"/>
              <a:t>Tornado </a:t>
            </a:r>
          </a:p>
        </p:txBody>
      </p:sp>
    </p:spTree>
    <p:extLst>
      <p:ext uri="{BB962C8B-B14F-4D97-AF65-F5344CB8AC3E}">
        <p14:creationId xmlns:p14="http://schemas.microsoft.com/office/powerpoint/2010/main" val="119390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B29F0D-B3BD-4952-1A15-568701C18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5589411-3BE0-CC4B-DB58-EE23143C3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5D1BDFAF-7D2C-89AA-CD83-DBF391CE8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913" y="404983"/>
            <a:ext cx="4032551" cy="3538366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088520E-0AB1-AFF3-ED4F-D983A806C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19" y="462708"/>
            <a:ext cx="4107955" cy="4087208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04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98DC3-6615-02C9-F7B0-FD310979A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4" y="236605"/>
            <a:ext cx="8818417" cy="103108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Simple Methods </a:t>
            </a:r>
            <a:r>
              <a:rPr lang="en-US" b="1" dirty="0"/>
              <a:t>/ </a:t>
            </a:r>
            <a:r>
              <a:rPr lang="en-US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Preventable Death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FD04-587A-CFF0-8957-D5E122DB5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60571"/>
            <a:ext cx="8229600" cy="3394472"/>
          </a:xfrm>
        </p:spPr>
        <p:txBody>
          <a:bodyPr/>
          <a:lstStyle/>
          <a:p>
            <a:r>
              <a:rPr lang="en-US" dirty="0"/>
              <a:t>Similar to:</a:t>
            </a:r>
          </a:p>
          <a:p>
            <a:pPr lvl="1"/>
            <a:r>
              <a:rPr lang="en-US" dirty="0"/>
              <a:t>CPR</a:t>
            </a:r>
          </a:p>
          <a:p>
            <a:pPr lvl="1"/>
            <a:r>
              <a:rPr lang="en-US" dirty="0"/>
              <a:t>Heimlich</a:t>
            </a:r>
          </a:p>
          <a:p>
            <a:pPr lvl="1"/>
            <a:r>
              <a:rPr lang="en-US" dirty="0"/>
              <a:t>Stop, Drop, and Roll</a:t>
            </a:r>
          </a:p>
          <a:p>
            <a:r>
              <a:rPr lang="en-US" dirty="0"/>
              <a:t>Easy for all staff and older students to learn</a:t>
            </a:r>
          </a:p>
          <a:p>
            <a:pPr lvl="1"/>
            <a:r>
              <a:rPr lang="en-US" dirty="0"/>
              <a:t>Be cautious with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94108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erson using laptop and mobile phone">
            <a:extLst>
              <a:ext uri="{FF2B5EF4-FFF2-40B4-BE49-F238E27FC236}">
                <a16:creationId xmlns:a16="http://schemas.microsoft.com/office/drawing/2014/main" id="{D4CD8670-FBC6-868D-EC7F-A0EEEE8A9C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768" y="1200151"/>
            <a:ext cx="5510463" cy="310098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YouTube Shooting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BC2157-4DEE-79C1-8110-DC59A5ACB056}"/>
              </a:ext>
            </a:extLst>
          </p:cNvPr>
          <p:cNvSpPr txBox="1">
            <a:spLocks/>
          </p:cNvSpPr>
          <p:nvPr/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7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F52BCAB-5460-F41E-4D06-FB2F9F756EE2}"/>
              </a:ext>
            </a:extLst>
          </p:cNvPr>
          <p:cNvSpPr/>
          <p:nvPr/>
        </p:nvSpPr>
        <p:spPr>
          <a:xfrm>
            <a:off x="4066674" y="110040"/>
            <a:ext cx="4820653" cy="47164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93C0168-FEB5-DCA5-9566-1CFF84A479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9605692"/>
              </p:ext>
            </p:extLst>
          </p:nvPr>
        </p:nvGraphicFramePr>
        <p:xfrm>
          <a:off x="1114926" y="176463"/>
          <a:ext cx="10784353" cy="4583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C7F14FC-A7BA-A0BD-03CC-54740C205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21306" y="110039"/>
            <a:ext cx="8229600" cy="857250"/>
          </a:xfrm>
        </p:spPr>
        <p:txBody>
          <a:bodyPr/>
          <a:lstStyle/>
          <a:p>
            <a:r>
              <a:rPr lang="en-US" b="1" dirty="0"/>
              <a:t>Demonstration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015F9C-F2D9-EAF7-FB9F-A80338772424}"/>
              </a:ext>
            </a:extLst>
          </p:cNvPr>
          <p:cNvSpPr txBox="1"/>
          <p:nvPr/>
        </p:nvSpPr>
        <p:spPr>
          <a:xfrm>
            <a:off x="320843" y="882317"/>
            <a:ext cx="29918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Determine time needed to teach each skill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Manage group size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Adapt to total time allowed (build in breaks)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Keep training in nearby rooms</a:t>
            </a:r>
          </a:p>
        </p:txBody>
      </p:sp>
    </p:spTree>
    <p:extLst>
      <p:ext uri="{BB962C8B-B14F-4D97-AF65-F5344CB8AC3E}">
        <p14:creationId xmlns:p14="http://schemas.microsoft.com/office/powerpoint/2010/main" val="410844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F52BCAB-5460-F41E-4D06-FB2F9F756EE2}"/>
              </a:ext>
            </a:extLst>
          </p:cNvPr>
          <p:cNvSpPr/>
          <p:nvPr/>
        </p:nvSpPr>
        <p:spPr>
          <a:xfrm>
            <a:off x="4066674" y="110040"/>
            <a:ext cx="4820653" cy="47164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93C0168-FEB5-DCA5-9566-1CFF84A479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3739169"/>
              </p:ext>
            </p:extLst>
          </p:nvPr>
        </p:nvGraphicFramePr>
        <p:xfrm>
          <a:off x="1114926" y="176463"/>
          <a:ext cx="10784353" cy="4583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C7F14FC-A7BA-A0BD-03CC-54740C205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8490" y="72260"/>
            <a:ext cx="2498924" cy="857250"/>
          </a:xfrm>
        </p:spPr>
        <p:txBody>
          <a:bodyPr/>
          <a:lstStyle/>
          <a:p>
            <a:r>
              <a:rPr lang="en-US" b="1" dirty="0"/>
              <a:t>Example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015F9C-F2D9-EAF7-FB9F-A80338772424}"/>
              </a:ext>
            </a:extLst>
          </p:cNvPr>
          <p:cNvSpPr txBox="1"/>
          <p:nvPr/>
        </p:nvSpPr>
        <p:spPr>
          <a:xfrm>
            <a:off x="138545" y="882317"/>
            <a:ext cx="392812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1" dirty="0"/>
              <a:t>Determine time needed to teach each skill: </a:t>
            </a:r>
            <a:r>
              <a:rPr lang="en-US" sz="2000" b="1" dirty="0">
                <a:solidFill>
                  <a:srgbClr val="C00000"/>
                </a:solidFill>
              </a:rPr>
              <a:t>20 minutes</a:t>
            </a: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1" dirty="0"/>
              <a:t>Group size: 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90 people</a:t>
            </a: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1" dirty="0"/>
              <a:t>Adapt to total time allowed (build in breaks):  </a:t>
            </a:r>
            <a:r>
              <a:rPr lang="en-US" sz="2000" b="1" dirty="0">
                <a:solidFill>
                  <a:srgbClr val="C00000"/>
                </a:solidFill>
              </a:rPr>
              <a:t>2 hours</a:t>
            </a:r>
            <a:r>
              <a:rPr lang="en-US" sz="2000" b="1" dirty="0"/>
              <a:t>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1" dirty="0"/>
              <a:t>Group sizes:  </a:t>
            </a:r>
            <a:r>
              <a:rPr lang="en-US" sz="2000" b="1" dirty="0">
                <a:solidFill>
                  <a:srgbClr val="C00000"/>
                </a:solidFill>
              </a:rPr>
              <a:t>15 people in each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>
              <a:solidFill>
                <a:srgbClr val="C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Number of instructors:  </a:t>
            </a:r>
            <a:r>
              <a:rPr lang="en-US" sz="2000" b="1" dirty="0">
                <a:solidFill>
                  <a:srgbClr val="C00000"/>
                </a:solidFill>
              </a:rPr>
              <a:t>6-12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28579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F14FC-A7BA-A0BD-03CC-54740C205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59" y="122260"/>
            <a:ext cx="3713745" cy="857250"/>
          </a:xfrm>
        </p:spPr>
        <p:txBody>
          <a:bodyPr/>
          <a:lstStyle/>
          <a:p>
            <a:r>
              <a:rPr lang="en-US" b="1" dirty="0"/>
              <a:t>Options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31A347-117E-986E-45E9-924CEB1841E1}"/>
              </a:ext>
            </a:extLst>
          </p:cNvPr>
          <p:cNvSpPr/>
          <p:nvPr/>
        </p:nvSpPr>
        <p:spPr>
          <a:xfrm>
            <a:off x="4066674" y="110040"/>
            <a:ext cx="4820653" cy="47164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93C0168-FEB5-DCA5-9566-1CFF84A479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5370652"/>
              </p:ext>
            </p:extLst>
          </p:nvPr>
        </p:nvGraphicFramePr>
        <p:xfrm>
          <a:off x="1863438" y="200891"/>
          <a:ext cx="9313536" cy="4462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D5DA0F8-C620-9DAF-2989-ACDCE883AB71}"/>
              </a:ext>
            </a:extLst>
          </p:cNvPr>
          <p:cNvSpPr txBox="1"/>
          <p:nvPr/>
        </p:nvSpPr>
        <p:spPr>
          <a:xfrm>
            <a:off x="1002632" y="1026695"/>
            <a:ext cx="29918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Keep a theme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Random topics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All tabletop exercises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All test scenarios</a:t>
            </a:r>
          </a:p>
        </p:txBody>
      </p:sp>
    </p:spTree>
    <p:extLst>
      <p:ext uri="{BB962C8B-B14F-4D97-AF65-F5344CB8AC3E}">
        <p14:creationId xmlns:p14="http://schemas.microsoft.com/office/powerpoint/2010/main" val="229728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SBA Powerpoint Template 2018-2">
  <a:themeElements>
    <a:clrScheme name="Custom 1">
      <a:dk1>
        <a:sysClr val="windowText" lastClr="000000"/>
      </a:dk1>
      <a:lt1>
        <a:srgbClr val="EDEDEC"/>
      </a:lt1>
      <a:dk2>
        <a:srgbClr val="505150"/>
      </a:dk2>
      <a:lt2>
        <a:srgbClr val="D3D2C8"/>
      </a:lt2>
      <a:accent1>
        <a:srgbClr val="8C0E1C"/>
      </a:accent1>
      <a:accent2>
        <a:srgbClr val="13103A"/>
      </a:accent2>
      <a:accent3>
        <a:srgbClr val="73C0B9"/>
      </a:accent3>
      <a:accent4>
        <a:srgbClr val="A2912F"/>
      </a:accent4>
      <a:accent5>
        <a:srgbClr val="EEA337"/>
      </a:accent5>
      <a:accent6>
        <a:srgbClr val="E06A22"/>
      </a:accent6>
      <a:hlink>
        <a:srgbClr val="007982"/>
      </a:hlink>
      <a:folHlink>
        <a:srgbClr val="110E36"/>
      </a:folHlink>
    </a:clrScheme>
    <a:fontScheme name="Expo">
      <a:majorFont>
        <a:latin typeface="Calibri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7DC3"/>
      </a:accent1>
      <a:accent2>
        <a:srgbClr val="8C0E1D"/>
      </a:accent2>
      <a:accent3>
        <a:srgbClr val="474746"/>
      </a:accent3>
      <a:accent4>
        <a:srgbClr val="B2B3B2"/>
      </a:accent4>
      <a:accent5>
        <a:srgbClr val="073779"/>
      </a:accent5>
      <a:accent6>
        <a:srgbClr val="1782BF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B205C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B205C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B1D8FB8EBF4D42B09677E9ABDB187F" ma:contentTypeVersion="6" ma:contentTypeDescription="Create a new document." ma:contentTypeScope="" ma:versionID="4427721eb5a8103f90ffca640c730db5">
  <xsd:schema xmlns:xsd="http://www.w3.org/2001/XMLSchema" xmlns:xs="http://www.w3.org/2001/XMLSchema" xmlns:p="http://schemas.microsoft.com/office/2006/metadata/properties" xmlns:ns3="93d39c38-1e1d-481a-be5f-a5481dbde865" xmlns:ns4="26deb404-09a2-41cb-b8ff-af1c64ee3ce8" targetNamespace="http://schemas.microsoft.com/office/2006/metadata/properties" ma:root="true" ma:fieldsID="a5ea19e701566d2d7cfc33b974b97b99" ns3:_="" ns4:_="">
    <xsd:import namespace="93d39c38-1e1d-481a-be5f-a5481dbde865"/>
    <xsd:import namespace="26deb404-09a2-41cb-b8ff-af1c64ee3ce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d39c38-1e1d-481a-be5f-a5481dbde8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deb404-09a2-41cb-b8ff-af1c64ee3ce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3d39c38-1e1d-481a-be5f-a5481dbde865" xsi:nil="true"/>
  </documentManagement>
</p:properties>
</file>

<file path=customXml/itemProps1.xml><?xml version="1.0" encoding="utf-8"?>
<ds:datastoreItem xmlns:ds="http://schemas.openxmlformats.org/officeDocument/2006/customXml" ds:itemID="{CD414873-AE7C-4F75-95A3-1A2D46496951}">
  <ds:schemaRefs>
    <ds:schemaRef ds:uri="26deb404-09a2-41cb-b8ff-af1c64ee3ce8"/>
    <ds:schemaRef ds:uri="93d39c38-1e1d-481a-be5f-a5481dbde86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BC4BF7C-0D8F-4CEC-871D-08FB7EFE3F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5F758F-C62B-4AA9-BB80-D278E8C6585F}">
  <ds:schemaRefs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26deb404-09a2-41cb-b8ff-af1c64ee3ce8"/>
    <ds:schemaRef ds:uri="93d39c38-1e1d-481a-be5f-a5481dbde865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2352</TotalTime>
  <Words>358</Words>
  <Application>Microsoft Office PowerPoint</Application>
  <PresentationFormat>On-screen Show (16:9)</PresentationFormat>
  <Paragraphs>90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Eras Demi ITC</vt:lpstr>
      <vt:lpstr>Eras Medium ITC</vt:lpstr>
      <vt:lpstr>Wingdings</vt:lpstr>
      <vt:lpstr>MSBA Powerpoint Template 2018-2</vt:lpstr>
      <vt:lpstr>PowerPoint Presentation</vt:lpstr>
      <vt:lpstr>Implementation of Stop the Bleed</vt:lpstr>
      <vt:lpstr>Purpose of Stop the Bleed</vt:lpstr>
      <vt:lpstr>PowerPoint Presentation</vt:lpstr>
      <vt:lpstr>Simple Methods / Preventable Death</vt:lpstr>
      <vt:lpstr>YouTube Shooting</vt:lpstr>
      <vt:lpstr>Demonstration</vt:lpstr>
      <vt:lpstr>Example</vt:lpstr>
      <vt:lpstr>Options</vt:lpstr>
      <vt:lpstr>Options</vt:lpstr>
      <vt:lpstr>3 Minutes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Bob Klausmeyer</dc:creator>
  <cp:lastModifiedBy>Glen Moore</cp:lastModifiedBy>
  <cp:revision>130</cp:revision>
  <dcterms:created xsi:type="dcterms:W3CDTF">2020-07-28T19:40:27Z</dcterms:created>
  <dcterms:modified xsi:type="dcterms:W3CDTF">2023-03-02T16:03:24Z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0x010100A7B1D8FB8EBF4D42B09677E9ABDB187F</vt:lpwstr>
  </property>
</Properties>
</file>